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4"/>
  </p:notesMasterIdLst>
  <p:handoutMasterIdLst>
    <p:handoutMasterId r:id="rId15"/>
  </p:handoutMasterIdLst>
  <p:sldIdLst>
    <p:sldId id="946" r:id="rId5"/>
    <p:sldId id="956" r:id="rId6"/>
    <p:sldId id="951" r:id="rId7"/>
    <p:sldId id="957" r:id="rId8"/>
    <p:sldId id="952" r:id="rId9"/>
    <p:sldId id="953" r:id="rId10"/>
    <p:sldId id="954" r:id="rId11"/>
    <p:sldId id="955" r:id="rId12"/>
    <p:sldId id="26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FF"/>
    <a:srgbClr val="D6EDFF"/>
    <a:srgbClr val="003865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D85CB-53C6-4D1C-AF87-CC400D24E3D4}" v="1" dt="2024-07-24T13:50:40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6383" autoAdjust="0"/>
  </p:normalViewPr>
  <p:slideViewPr>
    <p:cSldViewPr snapToGrid="0">
      <p:cViewPr varScale="1">
        <p:scale>
          <a:sx n="114" d="100"/>
          <a:sy n="114" d="100"/>
        </p:scale>
        <p:origin x="79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guson, Dylan (EMSRB)" userId="06d968f9-b81c-4829-bac5-7a702a259ab4" providerId="ADAL" clId="{93BD85CB-53C6-4D1C-AF87-CC400D24E3D4}"/>
    <pc:docChg chg="custSel addSld delSld modSld sldOrd modMainMaster">
      <pc:chgData name="Ferguson, Dylan (EMSRB)" userId="06d968f9-b81c-4829-bac5-7a702a259ab4" providerId="ADAL" clId="{93BD85CB-53C6-4D1C-AF87-CC400D24E3D4}" dt="2024-07-24T13:50:20.506" v="3332" actId="2"/>
      <pc:docMkLst>
        <pc:docMk/>
      </pc:docMkLst>
      <pc:sldChg chg="modSp del mod">
        <pc:chgData name="Ferguson, Dylan (EMSRB)" userId="06d968f9-b81c-4829-bac5-7a702a259ab4" providerId="ADAL" clId="{93BD85CB-53C6-4D1C-AF87-CC400D24E3D4}" dt="2024-07-11T20:10:18.183" v="2646" actId="47"/>
        <pc:sldMkLst>
          <pc:docMk/>
          <pc:sldMk cId="1546095551" sldId="947"/>
        </pc:sldMkLst>
        <pc:spChg chg="mod">
          <ac:chgData name="Ferguson, Dylan (EMSRB)" userId="06d968f9-b81c-4829-bac5-7a702a259ab4" providerId="ADAL" clId="{93BD85CB-53C6-4D1C-AF87-CC400D24E3D4}" dt="2024-07-11T20:05:35.767" v="1961" actId="6549"/>
          <ac:spMkLst>
            <pc:docMk/>
            <pc:sldMk cId="1546095551" sldId="947"/>
            <ac:spMk id="3" creationId="{372DEEA9-4DD9-DE6C-BBC5-078AD9B7DB95}"/>
          </ac:spMkLst>
        </pc:spChg>
      </pc:sldChg>
      <pc:sldChg chg="modSp del mod">
        <pc:chgData name="Ferguson, Dylan (EMSRB)" userId="06d968f9-b81c-4829-bac5-7a702a259ab4" providerId="ADAL" clId="{93BD85CB-53C6-4D1C-AF87-CC400D24E3D4}" dt="2024-07-11T19:53:09.555" v="475" actId="47"/>
        <pc:sldMkLst>
          <pc:docMk/>
          <pc:sldMk cId="229108065" sldId="948"/>
        </pc:sldMkLst>
        <pc:spChg chg="mod">
          <ac:chgData name="Ferguson, Dylan (EMSRB)" userId="06d968f9-b81c-4829-bac5-7a702a259ab4" providerId="ADAL" clId="{93BD85CB-53C6-4D1C-AF87-CC400D24E3D4}" dt="2024-07-11T19:28:17.862" v="1" actId="27636"/>
          <ac:spMkLst>
            <pc:docMk/>
            <pc:sldMk cId="229108065" sldId="948"/>
            <ac:spMk id="3" creationId="{9212AC47-1D4C-B347-F179-879098056193}"/>
          </ac:spMkLst>
        </pc:spChg>
      </pc:sldChg>
      <pc:sldChg chg="del">
        <pc:chgData name="Ferguson, Dylan (EMSRB)" userId="06d968f9-b81c-4829-bac5-7a702a259ab4" providerId="ADAL" clId="{93BD85CB-53C6-4D1C-AF87-CC400D24E3D4}" dt="2024-07-11T20:04:53.981" v="1884" actId="47"/>
        <pc:sldMkLst>
          <pc:docMk/>
          <pc:sldMk cId="3274461169" sldId="949"/>
        </pc:sldMkLst>
      </pc:sldChg>
      <pc:sldChg chg="del">
        <pc:chgData name="Ferguson, Dylan (EMSRB)" userId="06d968f9-b81c-4829-bac5-7a702a259ab4" providerId="ADAL" clId="{93BD85CB-53C6-4D1C-AF87-CC400D24E3D4}" dt="2024-07-11T20:10:14.786" v="2645" actId="47"/>
        <pc:sldMkLst>
          <pc:docMk/>
          <pc:sldMk cId="2298691791" sldId="950"/>
        </pc:sldMkLst>
      </pc:sldChg>
      <pc:sldChg chg="delSp modSp new mod">
        <pc:chgData name="Ferguson, Dylan (EMSRB)" userId="06d968f9-b81c-4829-bac5-7a702a259ab4" providerId="ADAL" clId="{93BD85CB-53C6-4D1C-AF87-CC400D24E3D4}" dt="2024-07-17T14:50:45.846" v="3303" actId="20577"/>
        <pc:sldMkLst>
          <pc:docMk/>
          <pc:sldMk cId="763327370" sldId="951"/>
        </pc:sldMkLst>
        <pc:spChg chg="mod">
          <ac:chgData name="Ferguson, Dylan (EMSRB)" userId="06d968f9-b81c-4829-bac5-7a702a259ab4" providerId="ADAL" clId="{93BD85CB-53C6-4D1C-AF87-CC400D24E3D4}" dt="2024-07-11T19:52:43.430" v="474" actId="20577"/>
          <ac:spMkLst>
            <pc:docMk/>
            <pc:sldMk cId="763327370" sldId="951"/>
            <ac:spMk id="2" creationId="{55375368-E05B-E5B1-1202-046D8BBF8FF5}"/>
          </ac:spMkLst>
        </pc:spChg>
        <pc:spChg chg="mod">
          <ac:chgData name="Ferguson, Dylan (EMSRB)" userId="06d968f9-b81c-4829-bac5-7a702a259ab4" providerId="ADAL" clId="{93BD85CB-53C6-4D1C-AF87-CC400D24E3D4}" dt="2024-07-11T19:52:12.025" v="382" actId="20577"/>
          <ac:spMkLst>
            <pc:docMk/>
            <pc:sldMk cId="763327370" sldId="951"/>
            <ac:spMk id="3" creationId="{569A5AF4-6371-5F1A-7F4F-C74330B43ECF}"/>
          </ac:spMkLst>
        </pc:spChg>
        <pc:spChg chg="mod">
          <ac:chgData name="Ferguson, Dylan (EMSRB)" userId="06d968f9-b81c-4829-bac5-7a702a259ab4" providerId="ADAL" clId="{93BD85CB-53C6-4D1C-AF87-CC400D24E3D4}" dt="2024-07-17T14:50:45.846" v="3303" actId="20577"/>
          <ac:spMkLst>
            <pc:docMk/>
            <pc:sldMk cId="763327370" sldId="951"/>
            <ac:spMk id="4" creationId="{8202F533-FB10-7884-6AF5-DAC70BE5825F}"/>
          </ac:spMkLst>
        </pc:spChg>
        <pc:spChg chg="del">
          <ac:chgData name="Ferguson, Dylan (EMSRB)" userId="06d968f9-b81c-4829-bac5-7a702a259ab4" providerId="ADAL" clId="{93BD85CB-53C6-4D1C-AF87-CC400D24E3D4}" dt="2024-07-11T20:11:58.968" v="2853" actId="478"/>
          <ac:spMkLst>
            <pc:docMk/>
            <pc:sldMk cId="763327370" sldId="951"/>
            <ac:spMk id="6" creationId="{C04674B9-E376-9456-6163-CF57C699AF58}"/>
          </ac:spMkLst>
        </pc:spChg>
      </pc:sldChg>
      <pc:sldChg chg="delSp modSp new mod">
        <pc:chgData name="Ferguson, Dylan (EMSRB)" userId="06d968f9-b81c-4829-bac5-7a702a259ab4" providerId="ADAL" clId="{93BD85CB-53C6-4D1C-AF87-CC400D24E3D4}" dt="2024-07-17T14:51:11.578" v="3329" actId="20577"/>
        <pc:sldMkLst>
          <pc:docMk/>
          <pc:sldMk cId="554761584" sldId="952"/>
        </pc:sldMkLst>
        <pc:spChg chg="mod">
          <ac:chgData name="Ferguson, Dylan (EMSRB)" userId="06d968f9-b81c-4829-bac5-7a702a259ab4" providerId="ADAL" clId="{93BD85CB-53C6-4D1C-AF87-CC400D24E3D4}" dt="2024-07-11T19:53:26.404" v="505" actId="20577"/>
          <ac:spMkLst>
            <pc:docMk/>
            <pc:sldMk cId="554761584" sldId="952"/>
            <ac:spMk id="2" creationId="{CCC2FA94-8441-EA5A-4E3F-A6A3854AB4CD}"/>
          </ac:spMkLst>
        </pc:spChg>
        <pc:spChg chg="mod">
          <ac:chgData name="Ferguson, Dylan (EMSRB)" userId="06d968f9-b81c-4829-bac5-7a702a259ab4" providerId="ADAL" clId="{93BD85CB-53C6-4D1C-AF87-CC400D24E3D4}" dt="2024-07-11T19:57:00.881" v="848" actId="20577"/>
          <ac:spMkLst>
            <pc:docMk/>
            <pc:sldMk cId="554761584" sldId="952"/>
            <ac:spMk id="3" creationId="{C7DE75B2-2ECB-9213-DB31-8C4ABFB8E3EB}"/>
          </ac:spMkLst>
        </pc:spChg>
        <pc:spChg chg="mod">
          <ac:chgData name="Ferguson, Dylan (EMSRB)" userId="06d968f9-b81c-4829-bac5-7a702a259ab4" providerId="ADAL" clId="{93BD85CB-53C6-4D1C-AF87-CC400D24E3D4}" dt="2024-07-17T14:51:11.578" v="3329" actId="20577"/>
          <ac:spMkLst>
            <pc:docMk/>
            <pc:sldMk cId="554761584" sldId="952"/>
            <ac:spMk id="4" creationId="{6BFA227F-5CBC-C522-BCB4-1568D4220693}"/>
          </ac:spMkLst>
        </pc:spChg>
        <pc:spChg chg="del">
          <ac:chgData name="Ferguson, Dylan (EMSRB)" userId="06d968f9-b81c-4829-bac5-7a702a259ab4" providerId="ADAL" clId="{93BD85CB-53C6-4D1C-AF87-CC400D24E3D4}" dt="2024-07-11T20:12:01.593" v="2854" actId="478"/>
          <ac:spMkLst>
            <pc:docMk/>
            <pc:sldMk cId="554761584" sldId="952"/>
            <ac:spMk id="6" creationId="{F5E497EA-77D4-FE0E-A07D-878F0E47A0C6}"/>
          </ac:spMkLst>
        </pc:spChg>
      </pc:sldChg>
      <pc:sldChg chg="delSp modSp new mod">
        <pc:chgData name="Ferguson, Dylan (EMSRB)" userId="06d968f9-b81c-4829-bac5-7a702a259ab4" providerId="ADAL" clId="{93BD85CB-53C6-4D1C-AF87-CC400D24E3D4}" dt="2024-07-24T13:49:08.641" v="3330" actId="6549"/>
        <pc:sldMkLst>
          <pc:docMk/>
          <pc:sldMk cId="1349735758" sldId="953"/>
        </pc:sldMkLst>
        <pc:spChg chg="mod">
          <ac:chgData name="Ferguson, Dylan (EMSRB)" userId="06d968f9-b81c-4829-bac5-7a702a259ab4" providerId="ADAL" clId="{93BD85CB-53C6-4D1C-AF87-CC400D24E3D4}" dt="2024-07-11T20:00:28.099" v="1323" actId="20577"/>
          <ac:spMkLst>
            <pc:docMk/>
            <pc:sldMk cId="1349735758" sldId="953"/>
            <ac:spMk id="2" creationId="{16A63F7C-BDBD-EAAE-5F4E-E8DEBD17536C}"/>
          </ac:spMkLst>
        </pc:spChg>
        <pc:spChg chg="mod">
          <ac:chgData name="Ferguson, Dylan (EMSRB)" userId="06d968f9-b81c-4829-bac5-7a702a259ab4" providerId="ADAL" clId="{93BD85CB-53C6-4D1C-AF87-CC400D24E3D4}" dt="2024-07-11T20:00:19.939" v="1310" actId="313"/>
          <ac:spMkLst>
            <pc:docMk/>
            <pc:sldMk cId="1349735758" sldId="953"/>
            <ac:spMk id="3" creationId="{8F2FCA83-F84D-5F8B-23C8-EC925F2F6B81}"/>
          </ac:spMkLst>
        </pc:spChg>
        <pc:spChg chg="mod">
          <ac:chgData name="Ferguson, Dylan (EMSRB)" userId="06d968f9-b81c-4829-bac5-7a702a259ab4" providerId="ADAL" clId="{93BD85CB-53C6-4D1C-AF87-CC400D24E3D4}" dt="2024-07-24T13:49:08.641" v="3330" actId="6549"/>
          <ac:spMkLst>
            <pc:docMk/>
            <pc:sldMk cId="1349735758" sldId="953"/>
            <ac:spMk id="4" creationId="{C3DD0CD3-D754-75D6-FA39-A84038950A08}"/>
          </ac:spMkLst>
        </pc:spChg>
        <pc:spChg chg="del">
          <ac:chgData name="Ferguson, Dylan (EMSRB)" userId="06d968f9-b81c-4829-bac5-7a702a259ab4" providerId="ADAL" clId="{93BD85CB-53C6-4D1C-AF87-CC400D24E3D4}" dt="2024-07-11T20:12:04.249" v="2855" actId="478"/>
          <ac:spMkLst>
            <pc:docMk/>
            <pc:sldMk cId="1349735758" sldId="953"/>
            <ac:spMk id="6" creationId="{9E55232E-D3B7-7374-A27F-98418ABAFF25}"/>
          </ac:spMkLst>
        </pc:spChg>
      </pc:sldChg>
      <pc:sldChg chg="delSp modSp new mod">
        <pc:chgData name="Ferguson, Dylan (EMSRB)" userId="06d968f9-b81c-4829-bac5-7a702a259ab4" providerId="ADAL" clId="{93BD85CB-53C6-4D1C-AF87-CC400D24E3D4}" dt="2024-07-11T20:12:06.356" v="2856" actId="478"/>
        <pc:sldMkLst>
          <pc:docMk/>
          <pc:sldMk cId="1197690355" sldId="954"/>
        </pc:sldMkLst>
        <pc:spChg chg="mod">
          <ac:chgData name="Ferguson, Dylan (EMSRB)" userId="06d968f9-b81c-4829-bac5-7a702a259ab4" providerId="ADAL" clId="{93BD85CB-53C6-4D1C-AF87-CC400D24E3D4}" dt="2024-07-11T20:05:23.351" v="1960" actId="20577"/>
          <ac:spMkLst>
            <pc:docMk/>
            <pc:sldMk cId="1197690355" sldId="954"/>
            <ac:spMk id="2" creationId="{C784A858-517D-3023-531D-171DB57812EA}"/>
          </ac:spMkLst>
        </pc:spChg>
        <pc:spChg chg="mod">
          <ac:chgData name="Ferguson, Dylan (EMSRB)" userId="06d968f9-b81c-4829-bac5-7a702a259ab4" providerId="ADAL" clId="{93BD85CB-53C6-4D1C-AF87-CC400D24E3D4}" dt="2024-07-11T20:03:33.454" v="1666" actId="20577"/>
          <ac:spMkLst>
            <pc:docMk/>
            <pc:sldMk cId="1197690355" sldId="954"/>
            <ac:spMk id="3" creationId="{F6AC9FB4-135C-4BDE-3CF2-12FF20232BA6}"/>
          </ac:spMkLst>
        </pc:spChg>
        <pc:spChg chg="mod">
          <ac:chgData name="Ferguson, Dylan (EMSRB)" userId="06d968f9-b81c-4829-bac5-7a702a259ab4" providerId="ADAL" clId="{93BD85CB-53C6-4D1C-AF87-CC400D24E3D4}" dt="2024-07-11T20:05:13.130" v="1946" actId="20577"/>
          <ac:spMkLst>
            <pc:docMk/>
            <pc:sldMk cId="1197690355" sldId="954"/>
            <ac:spMk id="4" creationId="{6DC5F651-195A-F442-CBC7-96660D00579A}"/>
          </ac:spMkLst>
        </pc:spChg>
        <pc:spChg chg="del">
          <ac:chgData name="Ferguson, Dylan (EMSRB)" userId="06d968f9-b81c-4829-bac5-7a702a259ab4" providerId="ADAL" clId="{93BD85CB-53C6-4D1C-AF87-CC400D24E3D4}" dt="2024-07-11T20:12:06.356" v="2856" actId="478"/>
          <ac:spMkLst>
            <pc:docMk/>
            <pc:sldMk cId="1197690355" sldId="954"/>
            <ac:spMk id="6" creationId="{587E5019-3E61-B32C-B595-4C237590E999}"/>
          </ac:spMkLst>
        </pc:spChg>
      </pc:sldChg>
      <pc:sldChg chg="delSp modSp new mod">
        <pc:chgData name="Ferguson, Dylan (EMSRB)" userId="06d968f9-b81c-4829-bac5-7a702a259ab4" providerId="ADAL" clId="{93BD85CB-53C6-4D1C-AF87-CC400D24E3D4}" dt="2024-07-11T20:12:08.664" v="2857" actId="478"/>
        <pc:sldMkLst>
          <pc:docMk/>
          <pc:sldMk cId="2440140981" sldId="955"/>
        </pc:sldMkLst>
        <pc:spChg chg="mod">
          <ac:chgData name="Ferguson, Dylan (EMSRB)" userId="06d968f9-b81c-4829-bac5-7a702a259ab4" providerId="ADAL" clId="{93BD85CB-53C6-4D1C-AF87-CC400D24E3D4}" dt="2024-07-11T20:05:59.338" v="1977" actId="20577"/>
          <ac:spMkLst>
            <pc:docMk/>
            <pc:sldMk cId="2440140981" sldId="955"/>
            <ac:spMk id="2" creationId="{A58E8330-98E2-5742-6AA9-90CDAFBB9D0A}"/>
          </ac:spMkLst>
        </pc:spChg>
        <pc:spChg chg="mod">
          <ac:chgData name="Ferguson, Dylan (EMSRB)" userId="06d968f9-b81c-4829-bac5-7a702a259ab4" providerId="ADAL" clId="{93BD85CB-53C6-4D1C-AF87-CC400D24E3D4}" dt="2024-07-11T20:06:05.081" v="2002" actId="20577"/>
          <ac:spMkLst>
            <pc:docMk/>
            <pc:sldMk cId="2440140981" sldId="955"/>
            <ac:spMk id="3" creationId="{AA22AB69-4CA0-F070-3709-7C29CAE1ADA1}"/>
          </ac:spMkLst>
        </pc:spChg>
        <pc:spChg chg="mod">
          <ac:chgData name="Ferguson, Dylan (EMSRB)" userId="06d968f9-b81c-4829-bac5-7a702a259ab4" providerId="ADAL" clId="{93BD85CB-53C6-4D1C-AF87-CC400D24E3D4}" dt="2024-07-11T20:10:07.724" v="2644" actId="20577"/>
          <ac:spMkLst>
            <pc:docMk/>
            <pc:sldMk cId="2440140981" sldId="955"/>
            <ac:spMk id="4" creationId="{CB317F1B-5FC0-F720-DA59-55F34D8D020C}"/>
          </ac:spMkLst>
        </pc:spChg>
        <pc:spChg chg="del">
          <ac:chgData name="Ferguson, Dylan (EMSRB)" userId="06d968f9-b81c-4829-bac5-7a702a259ab4" providerId="ADAL" clId="{93BD85CB-53C6-4D1C-AF87-CC400D24E3D4}" dt="2024-07-11T20:12:08.664" v="2857" actId="478"/>
          <ac:spMkLst>
            <pc:docMk/>
            <pc:sldMk cId="2440140981" sldId="955"/>
            <ac:spMk id="6" creationId="{ADA83B9A-A97A-57CB-55FB-352F39EBF8F6}"/>
          </ac:spMkLst>
        </pc:spChg>
      </pc:sldChg>
      <pc:sldChg chg="delSp modSp new mod ord">
        <pc:chgData name="Ferguson, Dylan (EMSRB)" userId="06d968f9-b81c-4829-bac5-7a702a259ab4" providerId="ADAL" clId="{93BD85CB-53C6-4D1C-AF87-CC400D24E3D4}" dt="2024-07-11T20:11:56.893" v="2852" actId="478"/>
        <pc:sldMkLst>
          <pc:docMk/>
          <pc:sldMk cId="1129861325" sldId="956"/>
        </pc:sldMkLst>
        <pc:spChg chg="mod">
          <ac:chgData name="Ferguson, Dylan (EMSRB)" userId="06d968f9-b81c-4829-bac5-7a702a259ab4" providerId="ADAL" clId="{93BD85CB-53C6-4D1C-AF87-CC400D24E3D4}" dt="2024-07-11T20:11:32.966" v="2791" actId="20577"/>
          <ac:spMkLst>
            <pc:docMk/>
            <pc:sldMk cId="1129861325" sldId="956"/>
            <ac:spMk id="3" creationId="{280F23FE-C7E8-2D00-2580-AEE5810D90E8}"/>
          </ac:spMkLst>
        </pc:spChg>
        <pc:spChg chg="mod">
          <ac:chgData name="Ferguson, Dylan (EMSRB)" userId="06d968f9-b81c-4829-bac5-7a702a259ab4" providerId="ADAL" clId="{93BD85CB-53C6-4D1C-AF87-CC400D24E3D4}" dt="2024-07-11T20:11:47.287" v="2851" actId="20577"/>
          <ac:spMkLst>
            <pc:docMk/>
            <pc:sldMk cId="1129861325" sldId="956"/>
            <ac:spMk id="4" creationId="{A2F2065F-542C-3955-56E3-4392F10C0A81}"/>
          </ac:spMkLst>
        </pc:spChg>
        <pc:spChg chg="del">
          <ac:chgData name="Ferguson, Dylan (EMSRB)" userId="06d968f9-b81c-4829-bac5-7a702a259ab4" providerId="ADAL" clId="{93BD85CB-53C6-4D1C-AF87-CC400D24E3D4}" dt="2024-07-11T20:11:56.893" v="2852" actId="478"/>
          <ac:spMkLst>
            <pc:docMk/>
            <pc:sldMk cId="1129861325" sldId="956"/>
            <ac:spMk id="6" creationId="{B0FC01DC-320E-6F98-BEA4-D0A09439809E}"/>
          </ac:spMkLst>
        </pc:spChg>
      </pc:sldChg>
      <pc:sldChg chg="delSp modSp new mod">
        <pc:chgData name="Ferguson, Dylan (EMSRB)" userId="06d968f9-b81c-4829-bac5-7a702a259ab4" providerId="ADAL" clId="{93BD85CB-53C6-4D1C-AF87-CC400D24E3D4}" dt="2024-07-24T13:50:03.892" v="3331" actId="478"/>
        <pc:sldMkLst>
          <pc:docMk/>
          <pc:sldMk cId="2682869155" sldId="957"/>
        </pc:sldMkLst>
        <pc:spChg chg="mod">
          <ac:chgData name="Ferguson, Dylan (EMSRB)" userId="06d968f9-b81c-4829-bac5-7a702a259ab4" providerId="ADAL" clId="{93BD85CB-53C6-4D1C-AF87-CC400D24E3D4}" dt="2024-07-11T20:53:27.812" v="3284" actId="20577"/>
          <ac:spMkLst>
            <pc:docMk/>
            <pc:sldMk cId="2682869155" sldId="957"/>
            <ac:spMk id="2" creationId="{74F2563D-3BA7-4012-6984-3935D20AA3DC}"/>
          </ac:spMkLst>
        </pc:spChg>
        <pc:spChg chg="mod">
          <ac:chgData name="Ferguson, Dylan (EMSRB)" userId="06d968f9-b81c-4829-bac5-7a702a259ab4" providerId="ADAL" clId="{93BD85CB-53C6-4D1C-AF87-CC400D24E3D4}" dt="2024-07-11T20:52:15.552" v="3152" actId="20577"/>
          <ac:spMkLst>
            <pc:docMk/>
            <pc:sldMk cId="2682869155" sldId="957"/>
            <ac:spMk id="3" creationId="{F7770000-CB8F-058D-C133-3F9C0E0CB406}"/>
          </ac:spMkLst>
        </pc:spChg>
        <pc:spChg chg="mod">
          <ac:chgData name="Ferguson, Dylan (EMSRB)" userId="06d968f9-b81c-4829-bac5-7a702a259ab4" providerId="ADAL" clId="{93BD85CB-53C6-4D1C-AF87-CC400D24E3D4}" dt="2024-07-17T14:50:59.063" v="3327" actId="20577"/>
          <ac:spMkLst>
            <pc:docMk/>
            <pc:sldMk cId="2682869155" sldId="957"/>
            <ac:spMk id="4" creationId="{B04FE1BC-6285-2B4C-6CD5-3FED6FB3DABA}"/>
          </ac:spMkLst>
        </pc:spChg>
        <pc:spChg chg="del">
          <ac:chgData name="Ferguson, Dylan (EMSRB)" userId="06d968f9-b81c-4829-bac5-7a702a259ab4" providerId="ADAL" clId="{93BD85CB-53C6-4D1C-AF87-CC400D24E3D4}" dt="2024-07-24T13:50:03.892" v="3331" actId="478"/>
          <ac:spMkLst>
            <pc:docMk/>
            <pc:sldMk cId="2682869155" sldId="957"/>
            <ac:spMk id="6" creationId="{CBD601A5-EE62-36BB-A68B-5FF878FFA8B9}"/>
          </ac:spMkLst>
        </pc:spChg>
      </pc:sldChg>
      <pc:sldMasterChg chg="modSp mod">
        <pc:chgData name="Ferguson, Dylan (EMSRB)" userId="06d968f9-b81c-4829-bac5-7a702a259ab4" providerId="ADAL" clId="{93BD85CB-53C6-4D1C-AF87-CC400D24E3D4}" dt="2024-07-24T13:50:20.506" v="3332" actId="2"/>
        <pc:sldMasterMkLst>
          <pc:docMk/>
          <pc:sldMasterMk cId="377062332" sldId="2147483710"/>
        </pc:sldMasterMkLst>
        <pc:spChg chg="mod">
          <ac:chgData name="Ferguson, Dylan (EMSRB)" userId="06d968f9-b81c-4829-bac5-7a702a259ab4" providerId="ADAL" clId="{93BD85CB-53C6-4D1C-AF87-CC400D24E3D4}" dt="2024-07-24T13:50:20.506" v="3332" actId="2"/>
          <ac:spMkLst>
            <pc:docMk/>
            <pc:sldMasterMk cId="377062332" sldId="2147483710"/>
            <ac:spMk id="12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7/24/2024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8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5869" y="674314"/>
            <a:ext cx="5839869" cy="28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167477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8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1081" y="716577"/>
            <a:ext cx="5669838" cy="27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3" name="Graphic 5">
            <a:extLst>
              <a:ext uri="{FF2B5EF4-FFF2-40B4-BE49-F238E27FC236}">
                <a16:creationId xmlns:a16="http://schemas.microsoft.com/office/drawing/2014/main" id="{AB91618F-0F80-4130-B959-FE0C5B87D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847" y="5589768"/>
            <a:ext cx="3739186" cy="1097127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Graphic 5">
            <a:extLst>
              <a:ext uri="{FF2B5EF4-FFF2-40B4-BE49-F238E27FC236}">
                <a16:creationId xmlns:a16="http://schemas.microsoft.com/office/drawing/2014/main" id="{3D6B5918-F1C6-4338-94C1-8CC9FA3CC7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6867" y="291714"/>
            <a:ext cx="4227150" cy="124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3305909" y="633187"/>
            <a:ext cx="5580183" cy="80875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Click to add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8113" y="1755775"/>
            <a:ext cx="9434512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</a:extLst>
          </p:cNvPr>
          <p:cNvSpPr/>
          <p:nvPr userDrawn="1"/>
        </p:nvSpPr>
        <p:spPr bwMode="black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</a:extLst>
          </p:cNvPr>
          <p:cNvSpPr/>
          <p:nvPr userDrawn="1"/>
        </p:nvSpPr>
        <p:spPr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</a:extLst>
          </p:cNvPr>
          <p:cNvSpPr/>
          <p:nvPr userDrawn="1"/>
        </p:nvSpPr>
        <p:spPr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</a:extLst>
          </p:cNvPr>
          <p:cNvSpPr/>
          <p:nvPr userDrawn="1"/>
        </p:nvSpPr>
        <p:spPr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</a:extLst>
          </p:cNvPr>
          <p:cNvSpPr/>
          <p:nvPr userDrawn="1"/>
        </p:nvSpPr>
        <p:spPr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</a:extLst>
          </p:cNvPr>
          <p:cNvSpPr/>
          <p:nvPr userDrawn="1"/>
        </p:nvSpPr>
        <p:spPr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gray">
          <a:xfrm>
            <a:off x="360218" y="1683143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gray">
          <a:xfrm>
            <a:off x="8462902" y="1628314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60218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4405004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8462902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</a:extLst>
          </p:cNvPr>
          <p:cNvSpPr/>
          <p:nvPr userDrawn="1"/>
        </p:nvSpPr>
        <p:spPr>
          <a:xfrm>
            <a:off x="0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</a:extLst>
          </p:cNvPr>
          <p:cNvSpPr/>
          <p:nvPr userDrawn="1"/>
        </p:nvSpPr>
        <p:spPr>
          <a:xfrm>
            <a:off x="4062984" y="1335281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</a:extLst>
          </p:cNvPr>
          <p:cNvSpPr/>
          <p:nvPr userDrawn="1"/>
        </p:nvSpPr>
        <p:spPr>
          <a:xfrm>
            <a:off x="8125968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</a:extLst>
          </p:cNvPr>
          <p:cNvSpPr/>
          <p:nvPr userDrawn="1"/>
        </p:nvSpPr>
        <p:spPr>
          <a:xfrm>
            <a:off x="0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</a:extLst>
          </p:cNvPr>
          <p:cNvSpPr/>
          <p:nvPr userDrawn="1"/>
        </p:nvSpPr>
        <p:spPr>
          <a:xfrm>
            <a:off x="4062984" y="3176188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</a:extLst>
          </p:cNvPr>
          <p:cNvSpPr/>
          <p:nvPr userDrawn="1"/>
        </p:nvSpPr>
        <p:spPr>
          <a:xfrm>
            <a:off x="8125968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</a:extLst>
          </p:cNvPr>
          <p:cNvSpPr/>
          <p:nvPr userDrawn="1"/>
        </p:nvSpPr>
        <p:spPr>
          <a:xfrm>
            <a:off x="0" y="5017094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</a:extLst>
          </p:cNvPr>
          <p:cNvSpPr/>
          <p:nvPr userDrawn="1"/>
        </p:nvSpPr>
        <p:spPr>
          <a:xfrm>
            <a:off x="4062984" y="5017093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</a:extLst>
          </p:cNvPr>
          <p:cNvSpPr/>
          <p:nvPr userDrawn="1"/>
        </p:nvSpPr>
        <p:spPr>
          <a:xfrm>
            <a:off x="8125968" y="5017093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362" y="1588094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01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066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362" y="3447161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01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066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62" y="5242666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01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66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B90B5-0ADD-4FAB-AAA7-60B10917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838" y="452438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776001" y="450884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253" y="3743578"/>
            <a:ext cx="2746375" cy="2612772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775416" y="3742023"/>
            <a:ext cx="2746375" cy="2612773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hape&#10;&#10;Description automatically generated">
            <a:extLst>
              <a:ext uri="{FF2B5EF4-FFF2-40B4-BE49-F238E27FC236}">
                <a16:creationId xmlns:a16="http://schemas.microsoft.com/office/drawing/2014/main" id="{58A98041-598A-4B86-A4FE-CE64268EA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55802" y="2718639"/>
            <a:ext cx="2746375" cy="3300984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2872" y="1788132"/>
            <a:ext cx="2811462" cy="3300014"/>
          </a:xfrm>
        </p:spPr>
        <p:txBody>
          <a:bodyPr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</a:extLst>
          </p:cNvPr>
          <p:cNvSpPr/>
          <p:nvPr userDrawn="1"/>
        </p:nvSpPr>
        <p:spPr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</a:extLst>
          </p:cNvPr>
          <p:cNvSpPr/>
          <p:nvPr userDrawn="1"/>
        </p:nvSpPr>
        <p:spPr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</a:extLst>
          </p:cNvPr>
          <p:cNvSpPr/>
          <p:nvPr userDrawn="1"/>
        </p:nvSpPr>
        <p:spPr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</a:extLst>
          </p:cNvPr>
          <p:cNvSpPr/>
          <p:nvPr userDrawn="1"/>
        </p:nvSpPr>
        <p:spPr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</a:extLst>
          </p:cNvPr>
          <p:cNvSpPr/>
          <p:nvPr userDrawn="1"/>
        </p:nvSpPr>
        <p:spPr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4193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9661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2486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74206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Picture Placeholder 15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8967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Picture Placeholder 17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4193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Picture Placeholder 19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9661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Picture Placeholder 21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4" name="Text Placeholder 22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2486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5" name="Text Placeholder 24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74206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9" name="Picture Placeholder 25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6" name="Text Placeholder 26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98967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Here | mn.gov/websiteurl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mn.gov/websiteurl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5">
            <a:extLst>
              <a:ext uri="{FF2B5EF4-FFF2-40B4-BE49-F238E27FC236}">
                <a16:creationId xmlns:a16="http://schemas.microsoft.com/office/drawing/2014/main" id="{C5480D1C-7409-4561-A694-AB318D2AA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6867" y="291714"/>
            <a:ext cx="4227150" cy="124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5">
            <a:extLst>
              <a:ext uri="{FF2B5EF4-FFF2-40B4-BE49-F238E27FC236}">
                <a16:creationId xmlns:a16="http://schemas.microsoft.com/office/drawing/2014/main" id="{A905422E-D0FE-4EA0-8491-6A0402930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6867" y="291714"/>
            <a:ext cx="4227150" cy="124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182880" rIns="182880" b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11" r:id="rId4"/>
    <p:sldLayoutId id="2147483712" r:id="rId5"/>
    <p:sldLayoutId id="2147483790" r:id="rId6"/>
    <p:sldLayoutId id="2147483789" r:id="rId7"/>
    <p:sldLayoutId id="2147483714" r:id="rId8"/>
    <p:sldLayoutId id="2147483780" r:id="rId9"/>
    <p:sldLayoutId id="2147483773" r:id="rId10"/>
    <p:sldLayoutId id="2147483800" r:id="rId11"/>
    <p:sldLayoutId id="2147483688" r:id="rId12"/>
    <p:sldLayoutId id="2147483826" r:id="rId13"/>
    <p:sldLayoutId id="2147483801" r:id="rId14"/>
    <p:sldLayoutId id="2147483802" r:id="rId15"/>
    <p:sldLayoutId id="2147483803" r:id="rId16"/>
    <p:sldLayoutId id="2147483843" r:id="rId17"/>
    <p:sldLayoutId id="2147483844" r:id="rId18"/>
    <p:sldLayoutId id="2147483767" r:id="rId19"/>
    <p:sldLayoutId id="2147483771" r:id="rId20"/>
    <p:sldLayoutId id="2147483772" r:id="rId21"/>
    <p:sldLayoutId id="2147483820" r:id="rId22"/>
    <p:sldLayoutId id="2147483769" r:id="rId23"/>
    <p:sldLayoutId id="2147483770" r:id="rId24"/>
    <p:sldLayoutId id="2147483829" r:id="rId25"/>
    <p:sldLayoutId id="2147483732" r:id="rId26"/>
    <p:sldLayoutId id="2147483794" r:id="rId27"/>
    <p:sldLayoutId id="2147483733" r:id="rId28"/>
    <p:sldLayoutId id="2147483821" r:id="rId29"/>
    <p:sldLayoutId id="2147483805" r:id="rId30"/>
    <p:sldLayoutId id="2147483806" r:id="rId31"/>
    <p:sldLayoutId id="2147483822" r:id="rId32"/>
    <p:sldLayoutId id="2147483750" r:id="rId33"/>
    <p:sldLayoutId id="2147483765" r:id="rId34"/>
    <p:sldLayoutId id="2147483823" r:id="rId35"/>
    <p:sldLayoutId id="2147483809" r:id="rId36"/>
    <p:sldLayoutId id="2147483808" r:id="rId37"/>
    <p:sldLayoutId id="2147483824" r:id="rId38"/>
    <p:sldLayoutId id="2147483781" r:id="rId39"/>
    <p:sldLayoutId id="2147483825" r:id="rId40"/>
    <p:sldLayoutId id="2147483807" r:id="rId41"/>
    <p:sldLayoutId id="2147483838" r:id="rId42"/>
    <p:sldLayoutId id="2147483832" r:id="rId43"/>
    <p:sldLayoutId id="2147483830" r:id="rId44"/>
    <p:sldLayoutId id="2147483837" r:id="rId45"/>
    <p:sldLayoutId id="2147483831" r:id="rId46"/>
    <p:sldLayoutId id="2147483836" r:id="rId47"/>
    <p:sldLayoutId id="2147483833" r:id="rId48"/>
    <p:sldLayoutId id="2147483842" r:id="rId49"/>
    <p:sldLayoutId id="2147483841" r:id="rId50"/>
    <p:sldLayoutId id="2147483738" r:id="rId51"/>
    <p:sldLayoutId id="2147483739" r:id="rId52"/>
    <p:sldLayoutId id="2147483754" r:id="rId53"/>
    <p:sldLayoutId id="2147483755" r:id="rId54"/>
    <p:sldLayoutId id="2147483759" r:id="rId55"/>
    <p:sldLayoutId id="2147483753" r:id="rId56"/>
    <p:sldLayoutId id="2147483763" r:id="rId57"/>
    <p:sldLayoutId id="2147483762" r:id="rId58"/>
    <p:sldLayoutId id="2147483797" r:id="rId59"/>
    <p:sldLayoutId id="2147483827" r:id="rId6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9A24-AE6D-49AF-AAC9-44025F87A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EMS Omnibus Bill Implementation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85FE-DB04-4270-906F-A9C631144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Dylan Ferguson</a:t>
            </a:r>
            <a:r>
              <a:rPr lang="en-US" dirty="0">
                <a:solidFill>
                  <a:schemeClr val="accent3"/>
                </a:solidFill>
              </a:rPr>
              <a:t>|</a:t>
            </a:r>
            <a:r>
              <a:rPr lang="en-US" dirty="0"/>
              <a:t>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93030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A345-7035-6032-F3FB-D1A10221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23FE-C7E8-2D00-2580-AEE5810D90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box will refer to the portion of the program passed into law</a:t>
            </a:r>
          </a:p>
          <a:p>
            <a:r>
              <a:rPr lang="en-US" dirty="0"/>
              <a:t>Line number refers to the line number of HF4738 the 5</a:t>
            </a:r>
            <a:r>
              <a:rPr lang="en-US" baseline="30000" dirty="0"/>
              <a:t>th</a:t>
            </a:r>
            <a:r>
              <a:rPr lang="en-US" dirty="0"/>
              <a:t> engrossment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065F-542C-3955-56E3-4392F10C0A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Current progress and update related to the program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713D9-1D6D-C11B-8245-88F00F9E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CD54C-A052-3624-324B-C70C69D5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6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5368-E05B-E5B1-1202-046D8BBF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BLS Staffing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A5AF4-6371-5F1A-7F4F-C74330B43E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BLS Staffing Variance</a:t>
            </a:r>
          </a:p>
          <a:p>
            <a:pPr lvl="1"/>
            <a:r>
              <a:rPr lang="en-US" dirty="0"/>
              <a:t>Line 32.30</a:t>
            </a:r>
          </a:p>
          <a:p>
            <a:pPr lvl="1"/>
            <a:r>
              <a:rPr lang="en-US" dirty="0"/>
              <a:t>Allows BLS ambulance services to operate with 1 EMT and 1 Driver</a:t>
            </a:r>
          </a:p>
          <a:p>
            <a:pPr lvl="2"/>
            <a:r>
              <a:rPr lang="en-US" dirty="0"/>
              <a:t>CPR</a:t>
            </a:r>
          </a:p>
          <a:p>
            <a:pPr lvl="2"/>
            <a:r>
              <a:rPr lang="en-US" dirty="0"/>
              <a:t>Driver Training</a:t>
            </a:r>
          </a:p>
          <a:p>
            <a:pPr lvl="2"/>
            <a:r>
              <a:rPr lang="en-US" dirty="0"/>
              <a:t>Application to 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2F533-FB10-7884-6AF5-DAC70BE582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8 Ambulance services have applied for this specific variance, with action taken at the July meeting of the EMSRB.</a:t>
            </a:r>
          </a:p>
          <a:p>
            <a:r>
              <a:rPr lang="en-US" dirty="0"/>
              <a:t>4 Individual driver applications submitted so far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95F1-BE86-C7C2-BC82-E5FD537E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D6A8D-57AA-F305-473B-9105DE4C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2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2563D-3BA7-4012-6984-3935D20A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 Staffing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0000-CB8F-058D-C133-3F9C0E0CB4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Registered Nurse Staffing</a:t>
            </a:r>
          </a:p>
          <a:p>
            <a:pPr lvl="1"/>
            <a:r>
              <a:rPr lang="en-US" dirty="0"/>
              <a:t>Creation of new pathways</a:t>
            </a:r>
          </a:p>
          <a:p>
            <a:pPr lvl="1"/>
            <a:r>
              <a:rPr lang="en-US" dirty="0"/>
              <a:t>RN/EMT’s no longer have to take a paramedic skills exam as the skills exam was retired</a:t>
            </a:r>
          </a:p>
          <a:p>
            <a:pPr lvl="1"/>
            <a:r>
              <a:rPr lang="en-US" dirty="0"/>
              <a:t>RN’s who have a Certified Emergency Nurse, or a Certified Flight Nurse Accreditation can operate on a ground ambulance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FE1BC-6285-2B4C-6CD5-3FED6FB3DA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New application types were created in our license management system</a:t>
            </a:r>
          </a:p>
          <a:p>
            <a:r>
              <a:rPr lang="en-US" dirty="0"/>
              <a:t>They went live of July 1, 2024</a:t>
            </a:r>
          </a:p>
          <a:p>
            <a:r>
              <a:rPr lang="en-US" dirty="0"/>
              <a:t>No pending applications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2407E-F5DB-758D-1596-562D7E9A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B234E-4E51-03C6-36DA-D97CC071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6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FA94-8441-EA5A-4E3F-A6A3854A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Reinstatement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E75B2-2ECB-9213-DB31-8C4ABFB8E3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Line 39.1</a:t>
            </a:r>
          </a:p>
          <a:p>
            <a:r>
              <a:rPr lang="en-US" dirty="0"/>
              <a:t>Temporary 10-year option for EMT, AEMT, Paramedic, Community Paramedic</a:t>
            </a:r>
          </a:p>
          <a:p>
            <a:pPr lvl="1"/>
            <a:r>
              <a:rPr lang="en-US" dirty="0"/>
              <a:t>Refresher course</a:t>
            </a:r>
          </a:p>
          <a:p>
            <a:pPr lvl="1"/>
            <a:r>
              <a:rPr lang="en-US" dirty="0"/>
              <a:t>Medical Director approval</a:t>
            </a:r>
          </a:p>
          <a:p>
            <a:r>
              <a:rPr lang="en-US" dirty="0"/>
              <a:t>Expires December 31, 2025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A227F-5CBC-C522-BCB4-1568D42206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Email with information sent to 21,969 qualifying individuals on July 2</a:t>
            </a:r>
            <a:r>
              <a:rPr lang="en-US" baseline="30000" dirty="0"/>
              <a:t>nd</a:t>
            </a:r>
            <a:endParaRPr lang="en-US" dirty="0"/>
          </a:p>
          <a:p>
            <a:r>
              <a:rPr lang="en-US" dirty="0"/>
              <a:t>11,015 opened the email</a:t>
            </a:r>
          </a:p>
          <a:p>
            <a:r>
              <a:rPr lang="en-US" dirty="0"/>
              <a:t>1 pending application, but fielding questions</a:t>
            </a:r>
          </a:p>
          <a:p>
            <a:r>
              <a:rPr lang="en-US" dirty="0"/>
              <a:t>Additional outreach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32C09-57B4-0061-FF6C-883CC573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C17BB-A96B-6FDE-5EB5-12DAFBCC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6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3F7C-BDBD-EAAE-5F4E-E8DEBD17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FCA83-F84D-5F8B-23C8-EC925F2F6B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Line 43.1</a:t>
            </a:r>
          </a:p>
          <a:p>
            <a:r>
              <a:rPr lang="en-US" dirty="0"/>
              <a:t>$24,000,000 in aid</a:t>
            </a:r>
          </a:p>
          <a:p>
            <a:pPr lvl="1"/>
            <a:r>
              <a:rPr lang="en-US" dirty="0"/>
              <a:t>40% square mileage</a:t>
            </a:r>
          </a:p>
          <a:p>
            <a:pPr lvl="1"/>
            <a:r>
              <a:rPr lang="en-US" dirty="0"/>
              <a:t>40% EMS responses</a:t>
            </a:r>
          </a:p>
          <a:p>
            <a:pPr lvl="1"/>
            <a:r>
              <a:rPr lang="en-US" dirty="0"/>
              <a:t>20% Equal share</a:t>
            </a:r>
          </a:p>
          <a:p>
            <a:r>
              <a:rPr lang="en-US" dirty="0"/>
              <a:t>Exclusions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D0CD3-D754-75D6-FA39-A84038950A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Variety of estimates out there right now from different groups</a:t>
            </a:r>
          </a:p>
          <a:p>
            <a:r>
              <a:rPr lang="en-US" dirty="0"/>
              <a:t>Final projections not available until after application window closes</a:t>
            </a:r>
          </a:p>
          <a:p>
            <a:r>
              <a:rPr lang="en-US" dirty="0"/>
              <a:t>Applications due to be submitted 09/16/2024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437B5-03E3-6AF0-29D2-8E57DA04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6AB88-8D76-DAEE-717D-C0513282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3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A858-517D-3023-531D-171DB578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C9FB4-135C-4BDE-3CF2-12FF20232B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Line 15.29</a:t>
            </a:r>
          </a:p>
          <a:p>
            <a:r>
              <a:rPr lang="en-US" dirty="0"/>
              <a:t>$6,000,000 appropriation for sprint medic pilots in Ottertail/Grant and St. Louis counties.  </a:t>
            </a:r>
          </a:p>
          <a:p>
            <a:r>
              <a:rPr lang="en-US" dirty="0"/>
              <a:t>Funding good through June 30, 2027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5F651-195A-F442-CBC7-96660D0057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Collaborative groups within each area developing operational plans.  EMSRB has met with both to offer technical assistance</a:t>
            </a:r>
          </a:p>
          <a:p>
            <a:r>
              <a:rPr lang="en-US" dirty="0"/>
              <a:t>Legislatively directed grant to the St. Louis and Ottertail County</a:t>
            </a:r>
          </a:p>
          <a:p>
            <a:r>
              <a:rPr lang="en-US" dirty="0"/>
              <a:t>Working on finalizing the grant application that the county will have to submit to EMSRB</a:t>
            </a:r>
          </a:p>
          <a:p>
            <a:r>
              <a:rPr lang="en-US" dirty="0"/>
              <a:t>Grant contracts will then be created and at that point the program(s) will be operational</a:t>
            </a:r>
          </a:p>
          <a:p>
            <a:r>
              <a:rPr lang="en-US" dirty="0"/>
              <a:t>May not go live at the same time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312E7-0C47-8384-0798-B9F1DEE4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D856A-8FCE-1D12-422B-66F02962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9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8330-98E2-5742-6AA9-90CDAFB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2AB69-4CA0-F070-3709-7C29CAE1AD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Creation of Office of 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17F1B-5FC0-F720-DA59-55F34D8D02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Working with Small Agency Resource Team to ensure all needed accounting and back-end budgets are set up for transition</a:t>
            </a:r>
          </a:p>
          <a:p>
            <a:r>
              <a:rPr lang="en-US" dirty="0"/>
              <a:t>FY26-27 budget planning process</a:t>
            </a:r>
          </a:p>
          <a:p>
            <a:r>
              <a:rPr lang="en-US" dirty="0"/>
              <a:t>EMSRB continues to be on the job and working to ensure a smooth and orderly transition</a:t>
            </a:r>
          </a:p>
          <a:p>
            <a:r>
              <a:rPr lang="en-US" dirty="0"/>
              <a:t>EMS Advisory Council created on Office of Secretary of States page.  Accepting applications for 3 public members (one must be from out state)</a:t>
            </a:r>
          </a:p>
          <a:p>
            <a:r>
              <a:rPr lang="en-US" dirty="0"/>
              <a:t>Other positions are direct appointment positions that will likely be solicited in October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C50B5-C5C2-69A4-6751-9B587067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294A2-64E3-142E-B94E-152DACD5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4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Dylan Ferguson</a:t>
            </a:r>
          </a:p>
          <a:p>
            <a:r>
              <a:rPr lang="en-US" sz="2800" i="1" dirty="0"/>
              <a:t>Dylan.Ferguson@state.mn.us</a:t>
            </a:r>
          </a:p>
          <a:p>
            <a:r>
              <a:rPr lang="en-US" sz="2800" dirty="0"/>
              <a:t>651-201-2806</a:t>
            </a:r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.potx" id="{625C1D56-6B34-4279-BF87-2882DABD74E5}" vid="{A7433CDC-4FCF-4FDD-A636-4CD8040D0E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2966C2BD65E54BBBE133EDCB429956" ma:contentTypeVersion="10" ma:contentTypeDescription="Create a new document." ma:contentTypeScope="" ma:versionID="33d1a0961915952dc07238586a75c5c7">
  <xsd:schema xmlns:xsd="http://www.w3.org/2001/XMLSchema" xmlns:xs="http://www.w3.org/2001/XMLSchema" xmlns:p="http://schemas.microsoft.com/office/2006/metadata/properties" xmlns:ns2="df1db236-f4ed-46d7-a734-34aadf213676" xmlns:ns3="df7176e6-ff46-46f8-8b8f-d830a43c7201" targetNamespace="http://schemas.microsoft.com/office/2006/metadata/properties" ma:root="true" ma:fieldsID="a2fe491fd08492e293ae4ddc50a34431" ns2:_="" ns3:_="">
    <xsd:import namespace="df1db236-f4ed-46d7-a734-34aadf213676"/>
    <xsd:import namespace="df7176e6-ff46-46f8-8b8f-d830a43c72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db236-f4ed-46d7-a734-34aadf213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176e6-ff46-46f8-8b8f-d830a43c720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23184B-A8E4-4490-B71F-C645029834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1db236-f4ed-46d7-a734-34aadf213676"/>
    <ds:schemaRef ds:uri="df7176e6-ff46-46f8-8b8f-d830a43c72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2022v1</Template>
  <TotalTime>100</TotalTime>
  <Words>475</Words>
  <Application>Microsoft Office PowerPoint</Application>
  <PresentationFormat>Widescreen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Minnesota</vt:lpstr>
      <vt:lpstr>EMS Omnibus Bill Implementation Update</vt:lpstr>
      <vt:lpstr>PowerPoint Presentation</vt:lpstr>
      <vt:lpstr>BLS Staffing Variance</vt:lpstr>
      <vt:lpstr>RN Staffing Configurations</vt:lpstr>
      <vt:lpstr>Expanded Reinstatement Window</vt:lpstr>
      <vt:lpstr>Emergency Aid</vt:lpstr>
      <vt:lpstr>Pilot Projects</vt:lpstr>
      <vt:lpstr>Structure</vt:lpstr>
      <vt:lpstr>Thank You!</vt:lpstr>
    </vt:vector>
  </TitlesOfParts>
  <Company>State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 Omnibus Bill Implementation Update</dc:title>
  <dc:subject/>
  <dc:creator>Ferguson, Dylan (EMSRB)</dc:creator>
  <cp:keywords/>
  <dc:description/>
  <cp:lastModifiedBy>Ferguson, Dylan (EMSRB)</cp:lastModifiedBy>
  <cp:revision>1</cp:revision>
  <cp:lastPrinted>2017-03-14T16:27:36Z</cp:lastPrinted>
  <dcterms:created xsi:type="dcterms:W3CDTF">2024-07-02T15:13:51Z</dcterms:created>
  <dcterms:modified xsi:type="dcterms:W3CDTF">2024-07-24T13:50:45Z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0x010100832966C2BD65E54BBBE133EDCB429956</vt:lpwstr>
  </property>
</Properties>
</file>