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4"/>
  </p:sldMasterIdLst>
  <p:notesMasterIdLst>
    <p:notesMasterId r:id="rId14"/>
  </p:notesMasterIdLst>
  <p:handoutMasterIdLst>
    <p:handoutMasterId r:id="rId15"/>
  </p:handoutMasterIdLst>
  <p:sldIdLst>
    <p:sldId id="946" r:id="rId5"/>
    <p:sldId id="956" r:id="rId6"/>
    <p:sldId id="951" r:id="rId7"/>
    <p:sldId id="957" r:id="rId8"/>
    <p:sldId id="952" r:id="rId9"/>
    <p:sldId id="953" r:id="rId10"/>
    <p:sldId id="954" r:id="rId11"/>
    <p:sldId id="955" r:id="rId12"/>
    <p:sldId id="268" r:id="rId1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D1FF"/>
    <a:srgbClr val="D6EDFF"/>
    <a:srgbClr val="003865"/>
    <a:srgbClr val="78BE21"/>
    <a:srgbClr val="000000"/>
    <a:srgbClr val="E8E8E8"/>
    <a:srgbClr val="0D0D0D"/>
    <a:srgbClr val="B20738"/>
    <a:srgbClr val="00A3E2"/>
    <a:srgbClr val="2C2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BD85CB-53C6-4D1C-AF87-CC400D24E3D4}" v="1" dt="2024-07-24T13:50:40.7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52" autoAdjust="0"/>
    <p:restoredTop sz="96383" autoAdjust="0"/>
  </p:normalViewPr>
  <p:slideViewPr>
    <p:cSldViewPr snapToGrid="0">
      <p:cViewPr varScale="1">
        <p:scale>
          <a:sx n="114" d="100"/>
          <a:sy n="114" d="100"/>
        </p:scale>
        <p:origin x="798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277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guson, Dylan (EMSRB)" userId="06d968f9-b81c-4829-bac5-7a702a259ab4" providerId="ADAL" clId="{93BD85CB-53C6-4D1C-AF87-CC400D24E3D4}"/>
    <pc:docChg chg="custSel addSld delSld modSld sldOrd modMainMaster">
      <pc:chgData name="Ferguson, Dylan (EMSRB)" userId="06d968f9-b81c-4829-bac5-7a702a259ab4" providerId="ADAL" clId="{93BD85CB-53C6-4D1C-AF87-CC400D24E3D4}" dt="2024-07-24T13:50:20.506" v="3332" actId="2"/>
      <pc:docMkLst>
        <pc:docMk/>
      </pc:docMkLst>
      <pc:sldChg chg="modSp del mod">
        <pc:chgData name="Ferguson, Dylan (EMSRB)" userId="06d968f9-b81c-4829-bac5-7a702a259ab4" providerId="ADAL" clId="{93BD85CB-53C6-4D1C-AF87-CC400D24E3D4}" dt="2024-07-11T20:10:18.183" v="2646" actId="47"/>
        <pc:sldMkLst>
          <pc:docMk/>
          <pc:sldMk cId="1546095551" sldId="947"/>
        </pc:sldMkLst>
        <pc:spChg chg="mod">
          <ac:chgData name="Ferguson, Dylan (EMSRB)" userId="06d968f9-b81c-4829-bac5-7a702a259ab4" providerId="ADAL" clId="{93BD85CB-53C6-4D1C-AF87-CC400D24E3D4}" dt="2024-07-11T20:05:35.767" v="1961" actId="6549"/>
          <ac:spMkLst>
            <pc:docMk/>
            <pc:sldMk cId="1546095551" sldId="947"/>
            <ac:spMk id="3" creationId="{372DEEA9-4DD9-DE6C-BBC5-078AD9B7DB95}"/>
          </ac:spMkLst>
        </pc:spChg>
      </pc:sldChg>
      <pc:sldChg chg="modSp del mod">
        <pc:chgData name="Ferguson, Dylan (EMSRB)" userId="06d968f9-b81c-4829-bac5-7a702a259ab4" providerId="ADAL" clId="{93BD85CB-53C6-4D1C-AF87-CC400D24E3D4}" dt="2024-07-11T19:53:09.555" v="475" actId="47"/>
        <pc:sldMkLst>
          <pc:docMk/>
          <pc:sldMk cId="229108065" sldId="948"/>
        </pc:sldMkLst>
        <pc:spChg chg="mod">
          <ac:chgData name="Ferguson, Dylan (EMSRB)" userId="06d968f9-b81c-4829-bac5-7a702a259ab4" providerId="ADAL" clId="{93BD85CB-53C6-4D1C-AF87-CC400D24E3D4}" dt="2024-07-11T19:28:17.862" v="1" actId="27636"/>
          <ac:spMkLst>
            <pc:docMk/>
            <pc:sldMk cId="229108065" sldId="948"/>
            <ac:spMk id="3" creationId="{9212AC47-1D4C-B347-F179-879098056193}"/>
          </ac:spMkLst>
        </pc:spChg>
      </pc:sldChg>
      <pc:sldChg chg="del">
        <pc:chgData name="Ferguson, Dylan (EMSRB)" userId="06d968f9-b81c-4829-bac5-7a702a259ab4" providerId="ADAL" clId="{93BD85CB-53C6-4D1C-AF87-CC400D24E3D4}" dt="2024-07-11T20:04:53.981" v="1884" actId="47"/>
        <pc:sldMkLst>
          <pc:docMk/>
          <pc:sldMk cId="3274461169" sldId="949"/>
        </pc:sldMkLst>
      </pc:sldChg>
      <pc:sldChg chg="del">
        <pc:chgData name="Ferguson, Dylan (EMSRB)" userId="06d968f9-b81c-4829-bac5-7a702a259ab4" providerId="ADAL" clId="{93BD85CB-53C6-4D1C-AF87-CC400D24E3D4}" dt="2024-07-11T20:10:14.786" v="2645" actId="47"/>
        <pc:sldMkLst>
          <pc:docMk/>
          <pc:sldMk cId="2298691791" sldId="950"/>
        </pc:sldMkLst>
      </pc:sldChg>
      <pc:sldChg chg="delSp modSp new mod">
        <pc:chgData name="Ferguson, Dylan (EMSRB)" userId="06d968f9-b81c-4829-bac5-7a702a259ab4" providerId="ADAL" clId="{93BD85CB-53C6-4D1C-AF87-CC400D24E3D4}" dt="2024-07-17T14:50:45.846" v="3303" actId="20577"/>
        <pc:sldMkLst>
          <pc:docMk/>
          <pc:sldMk cId="763327370" sldId="951"/>
        </pc:sldMkLst>
        <pc:spChg chg="mod">
          <ac:chgData name="Ferguson, Dylan (EMSRB)" userId="06d968f9-b81c-4829-bac5-7a702a259ab4" providerId="ADAL" clId="{93BD85CB-53C6-4D1C-AF87-CC400D24E3D4}" dt="2024-07-11T19:52:43.430" v="474" actId="20577"/>
          <ac:spMkLst>
            <pc:docMk/>
            <pc:sldMk cId="763327370" sldId="951"/>
            <ac:spMk id="2" creationId="{55375368-E05B-E5B1-1202-046D8BBF8FF5}"/>
          </ac:spMkLst>
        </pc:spChg>
        <pc:spChg chg="mod">
          <ac:chgData name="Ferguson, Dylan (EMSRB)" userId="06d968f9-b81c-4829-bac5-7a702a259ab4" providerId="ADAL" clId="{93BD85CB-53C6-4D1C-AF87-CC400D24E3D4}" dt="2024-07-11T19:52:12.025" v="382" actId="20577"/>
          <ac:spMkLst>
            <pc:docMk/>
            <pc:sldMk cId="763327370" sldId="951"/>
            <ac:spMk id="3" creationId="{569A5AF4-6371-5F1A-7F4F-C74330B43ECF}"/>
          </ac:spMkLst>
        </pc:spChg>
        <pc:spChg chg="mod">
          <ac:chgData name="Ferguson, Dylan (EMSRB)" userId="06d968f9-b81c-4829-bac5-7a702a259ab4" providerId="ADAL" clId="{93BD85CB-53C6-4D1C-AF87-CC400D24E3D4}" dt="2024-07-17T14:50:45.846" v="3303" actId="20577"/>
          <ac:spMkLst>
            <pc:docMk/>
            <pc:sldMk cId="763327370" sldId="951"/>
            <ac:spMk id="4" creationId="{8202F533-FB10-7884-6AF5-DAC70BE5825F}"/>
          </ac:spMkLst>
        </pc:spChg>
        <pc:spChg chg="del">
          <ac:chgData name="Ferguson, Dylan (EMSRB)" userId="06d968f9-b81c-4829-bac5-7a702a259ab4" providerId="ADAL" clId="{93BD85CB-53C6-4D1C-AF87-CC400D24E3D4}" dt="2024-07-11T20:11:58.968" v="2853" actId="478"/>
          <ac:spMkLst>
            <pc:docMk/>
            <pc:sldMk cId="763327370" sldId="951"/>
            <ac:spMk id="6" creationId="{C04674B9-E376-9456-6163-CF57C699AF58}"/>
          </ac:spMkLst>
        </pc:spChg>
      </pc:sldChg>
      <pc:sldChg chg="delSp modSp new mod">
        <pc:chgData name="Ferguson, Dylan (EMSRB)" userId="06d968f9-b81c-4829-bac5-7a702a259ab4" providerId="ADAL" clId="{93BD85CB-53C6-4D1C-AF87-CC400D24E3D4}" dt="2024-07-17T14:51:11.578" v="3329" actId="20577"/>
        <pc:sldMkLst>
          <pc:docMk/>
          <pc:sldMk cId="554761584" sldId="952"/>
        </pc:sldMkLst>
        <pc:spChg chg="mod">
          <ac:chgData name="Ferguson, Dylan (EMSRB)" userId="06d968f9-b81c-4829-bac5-7a702a259ab4" providerId="ADAL" clId="{93BD85CB-53C6-4D1C-AF87-CC400D24E3D4}" dt="2024-07-11T19:53:26.404" v="505" actId="20577"/>
          <ac:spMkLst>
            <pc:docMk/>
            <pc:sldMk cId="554761584" sldId="952"/>
            <ac:spMk id="2" creationId="{CCC2FA94-8441-EA5A-4E3F-A6A3854AB4CD}"/>
          </ac:spMkLst>
        </pc:spChg>
        <pc:spChg chg="mod">
          <ac:chgData name="Ferguson, Dylan (EMSRB)" userId="06d968f9-b81c-4829-bac5-7a702a259ab4" providerId="ADAL" clId="{93BD85CB-53C6-4D1C-AF87-CC400D24E3D4}" dt="2024-07-11T19:57:00.881" v="848" actId="20577"/>
          <ac:spMkLst>
            <pc:docMk/>
            <pc:sldMk cId="554761584" sldId="952"/>
            <ac:spMk id="3" creationId="{C7DE75B2-2ECB-9213-DB31-8C4ABFB8E3EB}"/>
          </ac:spMkLst>
        </pc:spChg>
        <pc:spChg chg="mod">
          <ac:chgData name="Ferguson, Dylan (EMSRB)" userId="06d968f9-b81c-4829-bac5-7a702a259ab4" providerId="ADAL" clId="{93BD85CB-53C6-4D1C-AF87-CC400D24E3D4}" dt="2024-07-17T14:51:11.578" v="3329" actId="20577"/>
          <ac:spMkLst>
            <pc:docMk/>
            <pc:sldMk cId="554761584" sldId="952"/>
            <ac:spMk id="4" creationId="{6BFA227F-5CBC-C522-BCB4-1568D4220693}"/>
          </ac:spMkLst>
        </pc:spChg>
        <pc:spChg chg="del">
          <ac:chgData name="Ferguson, Dylan (EMSRB)" userId="06d968f9-b81c-4829-bac5-7a702a259ab4" providerId="ADAL" clId="{93BD85CB-53C6-4D1C-AF87-CC400D24E3D4}" dt="2024-07-11T20:12:01.593" v="2854" actId="478"/>
          <ac:spMkLst>
            <pc:docMk/>
            <pc:sldMk cId="554761584" sldId="952"/>
            <ac:spMk id="6" creationId="{F5E497EA-77D4-FE0E-A07D-878F0E47A0C6}"/>
          </ac:spMkLst>
        </pc:spChg>
      </pc:sldChg>
      <pc:sldChg chg="delSp modSp new mod">
        <pc:chgData name="Ferguson, Dylan (EMSRB)" userId="06d968f9-b81c-4829-bac5-7a702a259ab4" providerId="ADAL" clId="{93BD85CB-53C6-4D1C-AF87-CC400D24E3D4}" dt="2024-07-24T13:49:08.641" v="3330" actId="6549"/>
        <pc:sldMkLst>
          <pc:docMk/>
          <pc:sldMk cId="1349735758" sldId="953"/>
        </pc:sldMkLst>
        <pc:spChg chg="mod">
          <ac:chgData name="Ferguson, Dylan (EMSRB)" userId="06d968f9-b81c-4829-bac5-7a702a259ab4" providerId="ADAL" clId="{93BD85CB-53C6-4D1C-AF87-CC400D24E3D4}" dt="2024-07-11T20:00:28.099" v="1323" actId="20577"/>
          <ac:spMkLst>
            <pc:docMk/>
            <pc:sldMk cId="1349735758" sldId="953"/>
            <ac:spMk id="2" creationId="{16A63F7C-BDBD-EAAE-5F4E-E8DEBD17536C}"/>
          </ac:spMkLst>
        </pc:spChg>
        <pc:spChg chg="mod">
          <ac:chgData name="Ferguson, Dylan (EMSRB)" userId="06d968f9-b81c-4829-bac5-7a702a259ab4" providerId="ADAL" clId="{93BD85CB-53C6-4D1C-AF87-CC400D24E3D4}" dt="2024-07-11T20:00:19.939" v="1310" actId="313"/>
          <ac:spMkLst>
            <pc:docMk/>
            <pc:sldMk cId="1349735758" sldId="953"/>
            <ac:spMk id="3" creationId="{8F2FCA83-F84D-5F8B-23C8-EC925F2F6B81}"/>
          </ac:spMkLst>
        </pc:spChg>
        <pc:spChg chg="mod">
          <ac:chgData name="Ferguson, Dylan (EMSRB)" userId="06d968f9-b81c-4829-bac5-7a702a259ab4" providerId="ADAL" clId="{93BD85CB-53C6-4D1C-AF87-CC400D24E3D4}" dt="2024-07-24T13:49:08.641" v="3330" actId="6549"/>
          <ac:spMkLst>
            <pc:docMk/>
            <pc:sldMk cId="1349735758" sldId="953"/>
            <ac:spMk id="4" creationId="{C3DD0CD3-D754-75D6-FA39-A84038950A08}"/>
          </ac:spMkLst>
        </pc:spChg>
        <pc:spChg chg="del">
          <ac:chgData name="Ferguson, Dylan (EMSRB)" userId="06d968f9-b81c-4829-bac5-7a702a259ab4" providerId="ADAL" clId="{93BD85CB-53C6-4D1C-AF87-CC400D24E3D4}" dt="2024-07-11T20:12:04.249" v="2855" actId="478"/>
          <ac:spMkLst>
            <pc:docMk/>
            <pc:sldMk cId="1349735758" sldId="953"/>
            <ac:spMk id="6" creationId="{9E55232E-D3B7-7374-A27F-98418ABAFF25}"/>
          </ac:spMkLst>
        </pc:spChg>
      </pc:sldChg>
      <pc:sldChg chg="delSp modSp new mod">
        <pc:chgData name="Ferguson, Dylan (EMSRB)" userId="06d968f9-b81c-4829-bac5-7a702a259ab4" providerId="ADAL" clId="{93BD85CB-53C6-4D1C-AF87-CC400D24E3D4}" dt="2024-07-11T20:12:06.356" v="2856" actId="478"/>
        <pc:sldMkLst>
          <pc:docMk/>
          <pc:sldMk cId="1197690355" sldId="954"/>
        </pc:sldMkLst>
        <pc:spChg chg="mod">
          <ac:chgData name="Ferguson, Dylan (EMSRB)" userId="06d968f9-b81c-4829-bac5-7a702a259ab4" providerId="ADAL" clId="{93BD85CB-53C6-4D1C-AF87-CC400D24E3D4}" dt="2024-07-11T20:05:23.351" v="1960" actId="20577"/>
          <ac:spMkLst>
            <pc:docMk/>
            <pc:sldMk cId="1197690355" sldId="954"/>
            <ac:spMk id="2" creationId="{C784A858-517D-3023-531D-171DB57812EA}"/>
          </ac:spMkLst>
        </pc:spChg>
        <pc:spChg chg="mod">
          <ac:chgData name="Ferguson, Dylan (EMSRB)" userId="06d968f9-b81c-4829-bac5-7a702a259ab4" providerId="ADAL" clId="{93BD85CB-53C6-4D1C-AF87-CC400D24E3D4}" dt="2024-07-11T20:03:33.454" v="1666" actId="20577"/>
          <ac:spMkLst>
            <pc:docMk/>
            <pc:sldMk cId="1197690355" sldId="954"/>
            <ac:spMk id="3" creationId="{F6AC9FB4-135C-4BDE-3CF2-12FF20232BA6}"/>
          </ac:spMkLst>
        </pc:spChg>
        <pc:spChg chg="mod">
          <ac:chgData name="Ferguson, Dylan (EMSRB)" userId="06d968f9-b81c-4829-bac5-7a702a259ab4" providerId="ADAL" clId="{93BD85CB-53C6-4D1C-AF87-CC400D24E3D4}" dt="2024-07-11T20:05:13.130" v="1946" actId="20577"/>
          <ac:spMkLst>
            <pc:docMk/>
            <pc:sldMk cId="1197690355" sldId="954"/>
            <ac:spMk id="4" creationId="{6DC5F651-195A-F442-CBC7-96660D00579A}"/>
          </ac:spMkLst>
        </pc:spChg>
        <pc:spChg chg="del">
          <ac:chgData name="Ferguson, Dylan (EMSRB)" userId="06d968f9-b81c-4829-bac5-7a702a259ab4" providerId="ADAL" clId="{93BD85CB-53C6-4D1C-AF87-CC400D24E3D4}" dt="2024-07-11T20:12:06.356" v="2856" actId="478"/>
          <ac:spMkLst>
            <pc:docMk/>
            <pc:sldMk cId="1197690355" sldId="954"/>
            <ac:spMk id="6" creationId="{587E5019-3E61-B32C-B595-4C237590E999}"/>
          </ac:spMkLst>
        </pc:spChg>
      </pc:sldChg>
      <pc:sldChg chg="delSp modSp new mod">
        <pc:chgData name="Ferguson, Dylan (EMSRB)" userId="06d968f9-b81c-4829-bac5-7a702a259ab4" providerId="ADAL" clId="{93BD85CB-53C6-4D1C-AF87-CC400D24E3D4}" dt="2024-07-11T20:12:08.664" v="2857" actId="478"/>
        <pc:sldMkLst>
          <pc:docMk/>
          <pc:sldMk cId="2440140981" sldId="955"/>
        </pc:sldMkLst>
        <pc:spChg chg="mod">
          <ac:chgData name="Ferguson, Dylan (EMSRB)" userId="06d968f9-b81c-4829-bac5-7a702a259ab4" providerId="ADAL" clId="{93BD85CB-53C6-4D1C-AF87-CC400D24E3D4}" dt="2024-07-11T20:05:59.338" v="1977" actId="20577"/>
          <ac:spMkLst>
            <pc:docMk/>
            <pc:sldMk cId="2440140981" sldId="955"/>
            <ac:spMk id="2" creationId="{A58E8330-98E2-5742-6AA9-90CDAFBB9D0A}"/>
          </ac:spMkLst>
        </pc:spChg>
        <pc:spChg chg="mod">
          <ac:chgData name="Ferguson, Dylan (EMSRB)" userId="06d968f9-b81c-4829-bac5-7a702a259ab4" providerId="ADAL" clId="{93BD85CB-53C6-4D1C-AF87-CC400D24E3D4}" dt="2024-07-11T20:06:05.081" v="2002" actId="20577"/>
          <ac:spMkLst>
            <pc:docMk/>
            <pc:sldMk cId="2440140981" sldId="955"/>
            <ac:spMk id="3" creationId="{AA22AB69-4CA0-F070-3709-7C29CAE1ADA1}"/>
          </ac:spMkLst>
        </pc:spChg>
        <pc:spChg chg="mod">
          <ac:chgData name="Ferguson, Dylan (EMSRB)" userId="06d968f9-b81c-4829-bac5-7a702a259ab4" providerId="ADAL" clId="{93BD85CB-53C6-4D1C-AF87-CC400D24E3D4}" dt="2024-07-11T20:10:07.724" v="2644" actId="20577"/>
          <ac:spMkLst>
            <pc:docMk/>
            <pc:sldMk cId="2440140981" sldId="955"/>
            <ac:spMk id="4" creationId="{CB317F1B-5FC0-F720-DA59-55F34D8D020C}"/>
          </ac:spMkLst>
        </pc:spChg>
        <pc:spChg chg="del">
          <ac:chgData name="Ferguson, Dylan (EMSRB)" userId="06d968f9-b81c-4829-bac5-7a702a259ab4" providerId="ADAL" clId="{93BD85CB-53C6-4D1C-AF87-CC400D24E3D4}" dt="2024-07-11T20:12:08.664" v="2857" actId="478"/>
          <ac:spMkLst>
            <pc:docMk/>
            <pc:sldMk cId="2440140981" sldId="955"/>
            <ac:spMk id="6" creationId="{ADA83B9A-A97A-57CB-55FB-352F39EBF8F6}"/>
          </ac:spMkLst>
        </pc:spChg>
      </pc:sldChg>
      <pc:sldChg chg="delSp modSp new mod ord">
        <pc:chgData name="Ferguson, Dylan (EMSRB)" userId="06d968f9-b81c-4829-bac5-7a702a259ab4" providerId="ADAL" clId="{93BD85CB-53C6-4D1C-AF87-CC400D24E3D4}" dt="2024-07-11T20:11:56.893" v="2852" actId="478"/>
        <pc:sldMkLst>
          <pc:docMk/>
          <pc:sldMk cId="1129861325" sldId="956"/>
        </pc:sldMkLst>
        <pc:spChg chg="mod">
          <ac:chgData name="Ferguson, Dylan (EMSRB)" userId="06d968f9-b81c-4829-bac5-7a702a259ab4" providerId="ADAL" clId="{93BD85CB-53C6-4D1C-AF87-CC400D24E3D4}" dt="2024-07-11T20:11:32.966" v="2791" actId="20577"/>
          <ac:spMkLst>
            <pc:docMk/>
            <pc:sldMk cId="1129861325" sldId="956"/>
            <ac:spMk id="3" creationId="{280F23FE-C7E8-2D00-2580-AEE5810D90E8}"/>
          </ac:spMkLst>
        </pc:spChg>
        <pc:spChg chg="mod">
          <ac:chgData name="Ferguson, Dylan (EMSRB)" userId="06d968f9-b81c-4829-bac5-7a702a259ab4" providerId="ADAL" clId="{93BD85CB-53C6-4D1C-AF87-CC400D24E3D4}" dt="2024-07-11T20:11:47.287" v="2851" actId="20577"/>
          <ac:spMkLst>
            <pc:docMk/>
            <pc:sldMk cId="1129861325" sldId="956"/>
            <ac:spMk id="4" creationId="{A2F2065F-542C-3955-56E3-4392F10C0A81}"/>
          </ac:spMkLst>
        </pc:spChg>
        <pc:spChg chg="del">
          <ac:chgData name="Ferguson, Dylan (EMSRB)" userId="06d968f9-b81c-4829-bac5-7a702a259ab4" providerId="ADAL" clId="{93BD85CB-53C6-4D1C-AF87-CC400D24E3D4}" dt="2024-07-11T20:11:56.893" v="2852" actId="478"/>
          <ac:spMkLst>
            <pc:docMk/>
            <pc:sldMk cId="1129861325" sldId="956"/>
            <ac:spMk id="6" creationId="{B0FC01DC-320E-6F98-BEA4-D0A09439809E}"/>
          </ac:spMkLst>
        </pc:spChg>
      </pc:sldChg>
      <pc:sldChg chg="delSp modSp new mod">
        <pc:chgData name="Ferguson, Dylan (EMSRB)" userId="06d968f9-b81c-4829-bac5-7a702a259ab4" providerId="ADAL" clId="{93BD85CB-53C6-4D1C-AF87-CC400D24E3D4}" dt="2024-07-24T13:50:03.892" v="3331" actId="478"/>
        <pc:sldMkLst>
          <pc:docMk/>
          <pc:sldMk cId="2682869155" sldId="957"/>
        </pc:sldMkLst>
        <pc:spChg chg="mod">
          <ac:chgData name="Ferguson, Dylan (EMSRB)" userId="06d968f9-b81c-4829-bac5-7a702a259ab4" providerId="ADAL" clId="{93BD85CB-53C6-4D1C-AF87-CC400D24E3D4}" dt="2024-07-11T20:53:27.812" v="3284" actId="20577"/>
          <ac:spMkLst>
            <pc:docMk/>
            <pc:sldMk cId="2682869155" sldId="957"/>
            <ac:spMk id="2" creationId="{74F2563D-3BA7-4012-6984-3935D20AA3DC}"/>
          </ac:spMkLst>
        </pc:spChg>
        <pc:spChg chg="mod">
          <ac:chgData name="Ferguson, Dylan (EMSRB)" userId="06d968f9-b81c-4829-bac5-7a702a259ab4" providerId="ADAL" clId="{93BD85CB-53C6-4D1C-AF87-CC400D24E3D4}" dt="2024-07-11T20:52:15.552" v="3152" actId="20577"/>
          <ac:spMkLst>
            <pc:docMk/>
            <pc:sldMk cId="2682869155" sldId="957"/>
            <ac:spMk id="3" creationId="{F7770000-CB8F-058D-C133-3F9C0E0CB406}"/>
          </ac:spMkLst>
        </pc:spChg>
        <pc:spChg chg="mod">
          <ac:chgData name="Ferguson, Dylan (EMSRB)" userId="06d968f9-b81c-4829-bac5-7a702a259ab4" providerId="ADAL" clId="{93BD85CB-53C6-4D1C-AF87-CC400D24E3D4}" dt="2024-07-17T14:50:59.063" v="3327" actId="20577"/>
          <ac:spMkLst>
            <pc:docMk/>
            <pc:sldMk cId="2682869155" sldId="957"/>
            <ac:spMk id="4" creationId="{B04FE1BC-6285-2B4C-6CD5-3FED6FB3DABA}"/>
          </ac:spMkLst>
        </pc:spChg>
        <pc:spChg chg="del">
          <ac:chgData name="Ferguson, Dylan (EMSRB)" userId="06d968f9-b81c-4829-bac5-7a702a259ab4" providerId="ADAL" clId="{93BD85CB-53C6-4D1C-AF87-CC400D24E3D4}" dt="2024-07-24T13:50:03.892" v="3331" actId="478"/>
          <ac:spMkLst>
            <pc:docMk/>
            <pc:sldMk cId="2682869155" sldId="957"/>
            <ac:spMk id="6" creationId="{CBD601A5-EE62-36BB-A68B-5FF878FFA8B9}"/>
          </ac:spMkLst>
        </pc:spChg>
      </pc:sldChg>
      <pc:sldMasterChg chg="modSp mod">
        <pc:chgData name="Ferguson, Dylan (EMSRB)" userId="06d968f9-b81c-4829-bac5-7a702a259ab4" providerId="ADAL" clId="{93BD85CB-53C6-4D1C-AF87-CC400D24E3D4}" dt="2024-07-24T13:50:20.506" v="3332" actId="2"/>
        <pc:sldMasterMkLst>
          <pc:docMk/>
          <pc:sldMasterMk cId="377062332" sldId="2147483710"/>
        </pc:sldMasterMkLst>
        <pc:spChg chg="mod">
          <ac:chgData name="Ferguson, Dylan (EMSRB)" userId="06d968f9-b81c-4829-bac5-7a702a259ab4" providerId="ADAL" clId="{93BD85CB-53C6-4D1C-AF87-CC400D24E3D4}" dt="2024-07-24T13:50:20.506" v="3332" actId="2"/>
          <ac:spMkLst>
            <pc:docMk/>
            <pc:sldMasterMk cId="377062332" sldId="2147483710"/>
            <ac:spMk id="12" creationId="{00000000-0000-0000-0000-000000000000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Calibri" panose="020F0502020204030204" pitchFamily="34" charset="0"/>
              </a:rPr>
              <a:t>7/24/2024</a:t>
            </a:fld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7/24/2024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185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/>
          <p:cNvSpPr txBox="1">
            <a:spLocks/>
          </p:cNvSpPr>
          <p:nvPr userDrawn="1"/>
        </p:nvSpPr>
        <p:spPr bwMode="black">
          <a:xfrm>
            <a:off x="0" y="4092602"/>
            <a:ext cx="12192000" cy="129518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266700" y="4092602"/>
            <a:ext cx="11658600" cy="1295182"/>
          </a:xfrm>
          <a:noFill/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3"/>
          <p:cNvSpPr/>
          <p:nvPr userDrawn="1"/>
        </p:nvSpPr>
        <p:spPr bwMode="white">
          <a:xfrm>
            <a:off x="0" y="5387786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838200" y="5644883"/>
            <a:ext cx="10515600" cy="711465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D7ED242C-24FB-43A0-BCB6-43756FC812F6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Graphic 8">
            <a:extLst>
              <a:ext uri="{FF2B5EF4-FFF2-40B4-BE49-F238E27FC236}">
                <a16:creationId xmlns:a16="http://schemas.microsoft.com/office/drawing/2014/main" id="{42349561-5F62-42F4-B212-FA53CED7E2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5869" y="674314"/>
            <a:ext cx="5839869" cy="282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19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981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Blue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25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ight Gray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/>
          </p:nvPr>
        </p:nvSpPr>
        <p:spPr bwMode="gray">
          <a:xfrm>
            <a:off x="838200" y="1366345"/>
            <a:ext cx="105156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868D85E-9AAE-43DE-B77A-6CCC9C16CBEC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870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, Image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4B91AA0-3BA7-4036-A3DA-317C6C4FFA29}" type="datetime1">
              <a:rPr lang="en-US" smtClean="0"/>
              <a:pPr/>
              <a:t>7/24/2024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tx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26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, Image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987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Blue, Image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ight Gray, Image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0"/>
          </p:nvPr>
        </p:nvSpPr>
        <p:spPr bwMode="gray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/>
          </p:nvPr>
        </p:nvSpPr>
        <p:spPr bwMode="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868D85E-9AAE-43DE-B77A-6CCC9C16CBEC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4900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-Up Vertical)">
    <p:bg bwMode="gray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1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19" y="432139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378C81C-38CA-4D22-9B63-324111B4934E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3645813" y="1981899"/>
            <a:ext cx="2093976" cy="20939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3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E4B3DD3E-4071-4513-9DAD-DBBE02E05F5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6484428" y="1981899"/>
            <a:ext cx="2093976" cy="20939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7" y="4333272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03E6E0CE-BDC5-4A27-A3F6-F46D21F7DFC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9323043" y="2002884"/>
            <a:ext cx="2093976" cy="20939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1" y="4341161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3" name="Date Placeholder 11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936DB2D6-5DF4-4264-A4A1-7D3EAF38D255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19" name="Footer Placeholder 12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Rectangle 14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566839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3 Up Vertical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17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55F61E2-2EE6-4C2E-9E57-37997A4DF6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1579175" y="1959680"/>
            <a:ext cx="2322576" cy="23225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46922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49921214-0833-4B73-BEEC-FC86E7FF789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 bwMode="gray">
          <a:xfrm>
            <a:off x="4822185" y="1959680"/>
            <a:ext cx="2322576" cy="23225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471223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5B35329-7A36-4EF4-A793-2D020420E2A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8065195" y="1959680"/>
            <a:ext cx="2322576" cy="232257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795524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936DB2D6-5DF4-4264-A4A1-7D3EAF38D255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19" name="Footer Placeholder 10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5" name="Slide Number Placeholder 11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Rectangle 12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380363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-Up Horizontal)">
    <p:bg bwMode="gray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0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1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5"/>
          </p:nvPr>
        </p:nvSpPr>
        <p:spPr bwMode="black">
          <a:xfrm>
            <a:off x="2876550" y="1674771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5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3939360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7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9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5" y="393936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20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11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8DC79626-CE5A-4834-975C-E7305BA2E281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29" name="Footer Placeholder 12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Rectangle 14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263256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Reversed Logo)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"/>
          <p:cNvSpPr txBox="1">
            <a:spLocks/>
          </p:cNvSpPr>
          <p:nvPr userDrawn="1"/>
        </p:nvSpPr>
        <p:spPr bwMode="ltGray">
          <a:xfrm>
            <a:off x="0" y="4092604"/>
            <a:ext cx="12192000" cy="1295182"/>
          </a:xfrm>
          <a:prstGeom prst="rect">
            <a:avLst/>
          </a:prstGeom>
          <a:solidFill>
            <a:schemeClr val="accent2"/>
          </a:solidFill>
        </p:spPr>
        <p:txBody>
          <a:bodyPr vert="horz" wrap="square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3" name="Title 2"/>
          <p:cNvSpPr>
            <a:spLocks noGrp="1"/>
          </p:cNvSpPr>
          <p:nvPr>
            <p:ph type="ctrTitle" hasCustomPrompt="1"/>
          </p:nvPr>
        </p:nvSpPr>
        <p:spPr bwMode="black">
          <a:xfrm>
            <a:off x="266700" y="4092602"/>
            <a:ext cx="11658600" cy="1295182"/>
          </a:xfrm>
          <a:noFill/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3"/>
          <p:cNvSpPr/>
          <p:nvPr userDrawn="1"/>
        </p:nvSpPr>
        <p:spPr bwMode="white">
          <a:xfrm>
            <a:off x="0" y="5387786"/>
            <a:ext cx="12192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838200" y="5644883"/>
            <a:ext cx="10515600" cy="711465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D7ED242C-24FB-43A0-BCB6-43756FC812F6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Graphic 8">
            <a:extLst>
              <a:ext uri="{FF2B5EF4-FFF2-40B4-BE49-F238E27FC236}">
                <a16:creationId xmlns:a16="http://schemas.microsoft.com/office/drawing/2014/main" id="{E8CC904E-32AE-4C9C-B9CA-A01E1294C2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61081" y="716577"/>
            <a:ext cx="5669838" cy="274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892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2-Up Horizontal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25717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5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25717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7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7F519661-29C3-4FE0-9FC3-375A85A42C46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20" name="Footer Placeholder 8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Rectangle 10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345329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Vertical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1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19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646176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3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486020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7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325864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1" y="4341161"/>
            <a:ext cx="2542477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" name="Date Placeholder 11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4B4EEDC6-36CA-4209-B482-2ED76AA0BF08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20" name="Footer Placeholder 12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Rectangle 14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23646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3-Up Vertical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17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697855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473242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936052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4712235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74249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7949636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4B4EEDC6-36CA-4209-B482-2ED76AA0BF08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20" name="Footer Placeholder 10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5" name="Slide Number Placeholder 11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Rectangle 12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47374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Horizontal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3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1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5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9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5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20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11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1815FB38-58F3-410A-8DA4-4B706967601F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20" name="Footer Placeholder 12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6" name="Slide Number Placeholder 13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14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20693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2-Up Horizontal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7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0366E0EA-2D80-452F-9963-33FA7A36BC09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20" name="Footer Placeholder 8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10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228129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or Objects (10-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4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Content Placeholder 3"/>
          <p:cNvSpPr>
            <a:spLocks noGrp="1"/>
          </p:cNvSpPr>
          <p:nvPr>
            <p:ph sz="half" idx="15" hasCustomPrompt="1"/>
          </p:nvPr>
        </p:nvSpPr>
        <p:spPr bwMode="gray">
          <a:xfrm>
            <a:off x="301038" y="1600201"/>
            <a:ext cx="2069630" cy="217170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35" name="Content Placeholder 4"/>
          <p:cNvSpPr>
            <a:spLocks noGrp="1"/>
          </p:cNvSpPr>
          <p:nvPr>
            <p:ph sz="half" idx="27" hasCustomPrompt="1"/>
          </p:nvPr>
        </p:nvSpPr>
        <p:spPr bwMode="gray">
          <a:xfrm>
            <a:off x="2676908" y="1600200"/>
            <a:ext cx="2069630" cy="217170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36" name="Content Placeholder 5"/>
          <p:cNvSpPr>
            <a:spLocks noGrp="1"/>
          </p:cNvSpPr>
          <p:nvPr>
            <p:ph sz="half" idx="28" hasCustomPrompt="1"/>
          </p:nvPr>
        </p:nvSpPr>
        <p:spPr bwMode="gray">
          <a:xfrm>
            <a:off x="5061185" y="1600202"/>
            <a:ext cx="2069630" cy="2171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38" name="Content Placeholder 6"/>
          <p:cNvSpPr>
            <a:spLocks noGrp="1"/>
          </p:cNvSpPr>
          <p:nvPr>
            <p:ph sz="half" idx="29" hasCustomPrompt="1"/>
          </p:nvPr>
        </p:nvSpPr>
        <p:spPr bwMode="gray">
          <a:xfrm>
            <a:off x="7450666" y="1600200"/>
            <a:ext cx="2069630" cy="2171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39" name="Content Placeholder 7"/>
          <p:cNvSpPr>
            <a:spLocks noGrp="1"/>
          </p:cNvSpPr>
          <p:nvPr>
            <p:ph sz="half" idx="30" hasCustomPrompt="1"/>
          </p:nvPr>
        </p:nvSpPr>
        <p:spPr bwMode="gray">
          <a:xfrm>
            <a:off x="9809451" y="1600199"/>
            <a:ext cx="2069630" cy="2171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5" name="Content Placeholder 8"/>
          <p:cNvSpPr>
            <a:spLocks noGrp="1"/>
          </p:cNvSpPr>
          <p:nvPr>
            <p:ph sz="half" idx="31" hasCustomPrompt="1"/>
          </p:nvPr>
        </p:nvSpPr>
        <p:spPr bwMode="gray">
          <a:xfrm>
            <a:off x="295833" y="4000500"/>
            <a:ext cx="2069630" cy="2171701"/>
          </a:xfrm>
          <a:noFill/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half" idx="32" hasCustomPrompt="1"/>
          </p:nvPr>
        </p:nvSpPr>
        <p:spPr bwMode="gray">
          <a:xfrm>
            <a:off x="2671704" y="4000499"/>
            <a:ext cx="2069630" cy="2171701"/>
          </a:xfrm>
          <a:noFill/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7" name="Content Placeholder 10"/>
          <p:cNvSpPr>
            <a:spLocks noGrp="1"/>
          </p:cNvSpPr>
          <p:nvPr>
            <p:ph sz="half" idx="33" hasCustomPrompt="1"/>
          </p:nvPr>
        </p:nvSpPr>
        <p:spPr bwMode="gray">
          <a:xfrm>
            <a:off x="5055980" y="4000501"/>
            <a:ext cx="2069630" cy="2171699"/>
          </a:xfrm>
          <a:noFill/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8" name="Content Placeholder 11"/>
          <p:cNvSpPr>
            <a:spLocks noGrp="1"/>
          </p:cNvSpPr>
          <p:nvPr>
            <p:ph sz="half" idx="34" hasCustomPrompt="1"/>
          </p:nvPr>
        </p:nvSpPr>
        <p:spPr bwMode="gray">
          <a:xfrm>
            <a:off x="7445462" y="4000499"/>
            <a:ext cx="2069630" cy="2171699"/>
          </a:xfrm>
          <a:noFill/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19" name="Content Placeholder 12"/>
          <p:cNvSpPr>
            <a:spLocks noGrp="1"/>
          </p:cNvSpPr>
          <p:nvPr>
            <p:ph sz="half" idx="35" hasCustomPrompt="1"/>
          </p:nvPr>
        </p:nvSpPr>
        <p:spPr bwMode="gray">
          <a:xfrm>
            <a:off x="9804246" y="4000498"/>
            <a:ext cx="2069630" cy="2171699"/>
          </a:xfrm>
          <a:noFill/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 marL="391993" indent="0">
              <a:buNone/>
              <a:defRPr/>
            </a:lvl2pPr>
            <a:lvl3pPr marL="732244" indent="0">
              <a:buNone/>
              <a:defRPr/>
            </a:lvl3pPr>
            <a:lvl4pPr marL="1074062" indent="0">
              <a:buNone/>
              <a:defRPr/>
            </a:lvl4pPr>
            <a:lvl5pPr marL="1414312" indent="0">
              <a:buNone/>
              <a:defRPr/>
            </a:lvl5pPr>
          </a:lstStyle>
          <a:p>
            <a:pPr lvl="0"/>
            <a:r>
              <a:rPr lang="en-US" dirty="0"/>
              <a:t>Click icon to add object</a:t>
            </a:r>
          </a:p>
        </p:txBody>
      </p:sp>
      <p:sp>
        <p:nvSpPr>
          <p:cNvPr id="20" name="Date Placeholder 13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</p:spPr>
        <p:txBody>
          <a:bodyPr/>
          <a:lstStyle/>
          <a:p>
            <a:fld id="{1815FB38-58F3-410A-8DA4-4B706967601F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21" name="Footer Placeholder 1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22" name="Slide Number Placeholder 15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5" name="Rectangle 16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377337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Blue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black">
          <a:xfrm>
            <a:off x="-1" y="5638800"/>
            <a:ext cx="12192000" cy="1219200"/>
          </a:xfrm>
          <a:prstGeom prst="rect">
            <a:avLst/>
          </a:prstGeom>
          <a:solidFill>
            <a:srgbClr val="003865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5638801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7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Dark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black">
          <a:xfrm>
            <a:off x="-1" y="5638801"/>
            <a:ext cx="12192000" cy="1219200"/>
          </a:xfrm>
          <a:prstGeom prst="rect">
            <a:avLst/>
          </a:prstGeom>
          <a:solidFill>
            <a:srgbClr val="0D0D0D">
              <a:alpha val="87843"/>
            </a:srgb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5638801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9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97887301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Green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rgbClr val="78BE21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Light Gray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rgbClr val="E8E8E8">
              <a:alpha val="87843"/>
            </a:srgb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0379767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 txBox="1">
            <a:spLocks/>
          </p:cNvSpPr>
          <p:nvPr userDrawn="1"/>
        </p:nvSpPr>
        <p:spPr bwMode="black">
          <a:xfrm>
            <a:off x="0" y="3477837"/>
            <a:ext cx="12192000" cy="129518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266700" y="3477837"/>
            <a:ext cx="11658600" cy="1295182"/>
          </a:xfrm>
          <a:noFill/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3"/>
          <p:cNvSpPr/>
          <p:nvPr userDrawn="1"/>
        </p:nvSpPr>
        <p:spPr bwMode="auto">
          <a:xfrm>
            <a:off x="0" y="4773019"/>
            <a:ext cx="12192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38200" y="5041204"/>
            <a:ext cx="10515600" cy="1097128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pic>
        <p:nvPicPr>
          <p:cNvPr id="13" name="Graphic 5">
            <a:extLst>
              <a:ext uri="{FF2B5EF4-FFF2-40B4-BE49-F238E27FC236}">
                <a16:creationId xmlns:a16="http://schemas.microsoft.com/office/drawing/2014/main" id="{AB91618F-0F80-4130-B959-FE0C5B87DF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847" y="5589768"/>
            <a:ext cx="3739186" cy="1097127"/>
          </a:xfrm>
          <a:prstGeom prst="rect">
            <a:avLst/>
          </a:prstGeom>
        </p:spPr>
      </p:pic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5766153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/>
          </p:nvPr>
        </p:nvSpPr>
        <p:spPr bwMode="gray">
          <a:xfrm>
            <a:off x="0" y="0"/>
            <a:ext cx="12192000" cy="338073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888243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Dark Horizontal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8" name="Date Placeholder 5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6012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Dark Vertical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 bwMode="white">
          <a:xfrm>
            <a:off x="838200" y="1365203"/>
            <a:ext cx="10515600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2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16399159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Full Window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1264693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3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1813862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36487256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Light Gray Horizontal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15897" y="287066"/>
            <a:ext cx="3521927" cy="27349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1"/>
          </p:nvPr>
        </p:nvSpPr>
        <p:spPr bwMode="black">
          <a:xfrm>
            <a:off x="815975" y="3211513"/>
            <a:ext cx="3521849" cy="24756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5"/>
          <p:cNvSpPr>
            <a:spLocks noGrp="1"/>
          </p:cNvSpPr>
          <p:nvPr>
            <p:ph type="dt" sz="half" idx="12"/>
          </p:nvPr>
        </p:nvSpPr>
        <p:spPr bwMode="black">
          <a:xfrm>
            <a:off x="838200" y="6356350"/>
            <a:ext cx="1358590" cy="365125"/>
          </a:xfrm>
        </p:spPr>
        <p:txBody>
          <a:bodyPr/>
          <a:lstStyle/>
          <a:p>
            <a:fld id="{5D76A200-3168-4D33-A718-3974884CE863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13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0378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Light Gray Vertical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 bwMode="black">
          <a:xfrm>
            <a:off x="838200" y="1365203"/>
            <a:ext cx="10515600" cy="156718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4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894290563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Full Window Light Gray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1264693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Picture Placeholder 3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1813862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1064751064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Blue Horizontal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5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3263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Blue Vertical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/>
          </p:nvPr>
        </p:nvSpPr>
        <p:spPr bwMode="white">
          <a:xfrm>
            <a:off x="838200" y="1365203"/>
            <a:ext cx="10515600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4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40340284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Full Window Blue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1264693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Picture Placeholder 3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1813862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5757137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Computer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3" descr="Compute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712851" y="434836"/>
            <a:ext cx="6828661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4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691882"/>
            <a:ext cx="6300787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5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75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 txBox="1">
            <a:spLocks/>
          </p:cNvSpPr>
          <p:nvPr userDrawn="1"/>
        </p:nvSpPr>
        <p:spPr bwMode="black">
          <a:xfrm>
            <a:off x="0" y="4188561"/>
            <a:ext cx="12192000" cy="1199223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266700" y="4188564"/>
            <a:ext cx="11658600" cy="1199223"/>
          </a:xfrm>
          <a:noFill/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Rectangle 3"/>
          <p:cNvSpPr/>
          <p:nvPr userDrawn="1"/>
        </p:nvSpPr>
        <p:spPr bwMode="auto">
          <a:xfrm>
            <a:off x="0" y="5387786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38200" y="5644884"/>
            <a:ext cx="10515600" cy="711464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A8CA1A9B-139F-4606-AD0A-F3253110DAE5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789113"/>
            <a:ext cx="12192000" cy="22987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13" name="Graphic 5">
            <a:extLst>
              <a:ext uri="{FF2B5EF4-FFF2-40B4-BE49-F238E27FC236}">
                <a16:creationId xmlns:a16="http://schemas.microsoft.com/office/drawing/2014/main" id="{3D6B5918-F1C6-4338-94C1-8CC9FA3CC7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6867" y="291714"/>
            <a:ext cx="4227150" cy="124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50229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Computer, Tablet, Phone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7"/>
          <a:stretch/>
        </p:blipFill>
        <p:spPr bwMode="gray">
          <a:xfrm>
            <a:off x="513807" y="300788"/>
            <a:ext cx="11412844" cy="6506515"/>
          </a:xfrm>
          <a:prstGeom prst="rect">
            <a:avLst/>
          </a:prstGeom>
        </p:spPr>
      </p:pic>
      <p:sp>
        <p:nvSpPr>
          <p:cNvPr id="13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968188" y="4352926"/>
            <a:ext cx="894231" cy="1570503"/>
          </a:xfrm>
        </p:spPr>
        <p:txBody>
          <a:bodyPr>
            <a:normAutofit/>
          </a:bodyPr>
          <a:lstStyle>
            <a:lvl1pPr marL="171450" indent="-171450">
              <a:buFont typeface="Arial" panose="020B0604020202020204" pitchFamily="34" charset="0"/>
              <a:buChar char="•"/>
              <a:defRPr sz="950"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2393577" y="3413074"/>
            <a:ext cx="1848970" cy="2458337"/>
          </a:xfr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8" y="691883"/>
            <a:ext cx="6298572" cy="336913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6FB33B-BCEE-4E25-B97B-A564B0E1024B}" type="datetime1">
              <a:rPr lang="en-US" smtClean="0"/>
              <a:pPr/>
              <a:t>7/24/2024</a:t>
            </a:fld>
            <a:endParaRPr lang="en-US" dirty="0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tx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3675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Blue Background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Shape, rectangle&#10;&#10;Description automatically generated">
            <a:extLst>
              <a:ext uri="{FF2B5EF4-FFF2-40B4-BE49-F238E27FC236}">
                <a16:creationId xmlns:a16="http://schemas.microsoft.com/office/drawing/2014/main" id="{6449201A-9881-4BD5-9EDB-134148F796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0B050E54-664D-466A-8DB7-324C516C80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052945"/>
            <a:ext cx="9488245" cy="3227832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1906A78E-2FCE-427D-98A4-31316D775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488873"/>
            <a:ext cx="9488245" cy="65328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9662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Teal Background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Shape, rectangle&#10;&#10;Description automatically generated">
            <a:extLst>
              <a:ext uri="{FF2B5EF4-FFF2-40B4-BE49-F238E27FC236}">
                <a16:creationId xmlns:a16="http://schemas.microsoft.com/office/drawing/2014/main" id="{28F32915-284F-4F48-8220-F8136AD1F2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052945"/>
            <a:ext cx="9488245" cy="3227832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488873"/>
            <a:ext cx="9488245" cy="65328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978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Minimal (Blue Background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C3814C0D-95ED-4173-8AC0-4AB29FDCB9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415839" y="760288"/>
            <a:ext cx="8091163" cy="416340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quote.”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415839" y="5163327"/>
            <a:ext cx="8091163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add name or subtext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5533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Minimal (Teal Background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C3814C0D-95ED-4173-8AC0-4AB29FDCB9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71113A8F-A3E6-4773-A564-980D4D0C4F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5839" y="760288"/>
            <a:ext cx="8091163" cy="416340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add quote.”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A8B1812-DAFE-4A6A-B301-7770908A2B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415839" y="5163327"/>
            <a:ext cx="8091163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add name or subtext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035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8C1F7E9D-0503-4BE4-8143-B788D47265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3305909" y="633187"/>
            <a:ext cx="5580183" cy="808751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baseline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/>
              <a:t>Click to add title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41562BBE-B5B7-42B5-8ABD-CE74CD647F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8113" y="1755775"/>
            <a:ext cx="9434512" cy="4151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8869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y the Numbers (5-Up with Icons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">
            <a:extLst>
              <a:ext uri="{FF2B5EF4-FFF2-40B4-BE49-F238E27FC236}">
                <a16:creationId xmlns:a16="http://schemas.microsoft.com/office/drawing/2014/main" id="{A5D6346A-285F-46E0-9AAB-F8F29A1C2BC6}"/>
              </a:ext>
            </a:extLst>
          </p:cNvPr>
          <p:cNvSpPr/>
          <p:nvPr userDrawn="1"/>
        </p:nvSpPr>
        <p:spPr bwMode="black">
          <a:xfrm>
            <a:off x="4060951" y="0"/>
            <a:ext cx="4063999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2"/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4325757" y="363682"/>
            <a:ext cx="3531339" cy="2809009"/>
          </a:xfrm>
          <a:noFill/>
        </p:spPr>
        <p:txBody>
          <a:bodyPr lIns="0" rIns="0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8B1D6FB0-3CFA-4F98-9E32-13372A146E50}"/>
              </a:ext>
            </a:extLst>
          </p:cNvPr>
          <p:cNvSpPr/>
          <p:nvPr userDrawn="1"/>
        </p:nvSpPr>
        <p:spPr>
          <a:xfrm>
            <a:off x="-3048" y="0"/>
            <a:ext cx="4063999" cy="3429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91253B02-FE9E-42BD-9273-EB07447C42F2}"/>
              </a:ext>
            </a:extLst>
          </p:cNvPr>
          <p:cNvSpPr/>
          <p:nvPr userDrawn="1"/>
        </p:nvSpPr>
        <p:spPr>
          <a:xfrm>
            <a:off x="8124953" y="0"/>
            <a:ext cx="4063999" cy="3429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FA95525E-0F0F-42A1-814D-8A0F5F6C9504}"/>
              </a:ext>
            </a:extLst>
          </p:cNvPr>
          <p:cNvSpPr/>
          <p:nvPr userDrawn="1"/>
        </p:nvSpPr>
        <p:spPr>
          <a:xfrm>
            <a:off x="0" y="3429000"/>
            <a:ext cx="4063999" cy="3429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E2F620B4-FC61-4BCB-BFAB-5DAE7EDBC3A1}"/>
              </a:ext>
            </a:extLst>
          </p:cNvPr>
          <p:cNvSpPr/>
          <p:nvPr userDrawn="1"/>
        </p:nvSpPr>
        <p:spPr>
          <a:xfrm>
            <a:off x="4063999" y="3429000"/>
            <a:ext cx="4063999" cy="3429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6D8EBE3F-0971-43E7-9934-99422D606481}"/>
              </a:ext>
            </a:extLst>
          </p:cNvPr>
          <p:cNvSpPr/>
          <p:nvPr userDrawn="1"/>
        </p:nvSpPr>
        <p:spPr>
          <a:xfrm>
            <a:off x="8128001" y="3429000"/>
            <a:ext cx="4063999" cy="3429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D8DD7EF7-A01F-4BC7-80C9-B7ED221F639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565351" y="347961"/>
            <a:ext cx="1025659" cy="102565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Content Placeholder 9"/>
          <p:cNvSpPr>
            <a:spLocks noGrp="1"/>
          </p:cNvSpPr>
          <p:nvPr userDrawn="1">
            <p:ph idx="1" hasCustomPrompt="1"/>
          </p:nvPr>
        </p:nvSpPr>
        <p:spPr bwMode="gray">
          <a:xfrm>
            <a:off x="360218" y="1683143"/>
            <a:ext cx="3435927" cy="1524000"/>
          </a:xfrm>
          <a:noFill/>
        </p:spPr>
        <p:txBody>
          <a:bodyPr/>
          <a:lstStyle>
            <a:lvl1pPr marL="0" indent="0" algn="ctr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Picture Placeholder 10">
            <a:extLst>
              <a:ext uri="{FF2B5EF4-FFF2-40B4-BE49-F238E27FC236}">
                <a16:creationId xmlns:a16="http://schemas.microsoft.com/office/drawing/2014/main" id="{D04436AB-D3A4-4BCB-A795-5F8437FE2E8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 bwMode="gray">
          <a:xfrm>
            <a:off x="9668035" y="293132"/>
            <a:ext cx="1025659" cy="102565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Content Placeholder 11">
            <a:extLst>
              <a:ext uri="{FF2B5EF4-FFF2-40B4-BE49-F238E27FC236}">
                <a16:creationId xmlns:a16="http://schemas.microsoft.com/office/drawing/2014/main" id="{6F9304B1-6B55-4695-943B-30DD680AEE6A}"/>
              </a:ext>
            </a:extLst>
          </p:cNvPr>
          <p:cNvSpPr>
            <a:spLocks noGrp="1"/>
          </p:cNvSpPr>
          <p:nvPr>
            <p:ph idx="20" hasCustomPrompt="1"/>
          </p:nvPr>
        </p:nvSpPr>
        <p:spPr bwMode="gray">
          <a:xfrm>
            <a:off x="8462902" y="1628314"/>
            <a:ext cx="3435927" cy="1524000"/>
          </a:xfrm>
          <a:noFill/>
        </p:spPr>
        <p:txBody>
          <a:bodyPr/>
          <a:lstStyle>
            <a:lvl1pPr marL="0" indent="0" algn="ctr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Picture Placeholder 12">
            <a:extLst>
              <a:ext uri="{FF2B5EF4-FFF2-40B4-BE49-F238E27FC236}">
                <a16:creationId xmlns:a16="http://schemas.microsoft.com/office/drawing/2014/main" id="{B28D5B16-4425-46F4-9F63-B46F3602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565351" y="3818526"/>
            <a:ext cx="1025659" cy="102565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2" name="Content Placeholder 13">
            <a:extLst>
              <a:ext uri="{FF2B5EF4-FFF2-40B4-BE49-F238E27FC236}">
                <a16:creationId xmlns:a16="http://schemas.microsoft.com/office/drawing/2014/main" id="{AD263849-863B-4132-B6E1-C61464355379}"/>
              </a:ext>
            </a:extLst>
          </p:cNvPr>
          <p:cNvSpPr>
            <a:spLocks noGrp="1"/>
          </p:cNvSpPr>
          <p:nvPr>
            <p:ph idx="14" hasCustomPrompt="1"/>
          </p:nvPr>
        </p:nvSpPr>
        <p:spPr bwMode="gray">
          <a:xfrm>
            <a:off x="360218" y="5153708"/>
            <a:ext cx="3435927" cy="1524000"/>
          </a:xfrm>
          <a:noFill/>
        </p:spPr>
        <p:txBody>
          <a:bodyPr/>
          <a:lstStyle>
            <a:lvl1pPr marL="0" indent="0" algn="ctr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Picture Placeholder 14">
            <a:extLst>
              <a:ext uri="{FF2B5EF4-FFF2-40B4-BE49-F238E27FC236}">
                <a16:creationId xmlns:a16="http://schemas.microsoft.com/office/drawing/2014/main" id="{2CE6DAA4-2E97-4817-A549-1F198B25D71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5610137" y="3818526"/>
            <a:ext cx="1025659" cy="102565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Content Placeholder 15">
            <a:extLst>
              <a:ext uri="{FF2B5EF4-FFF2-40B4-BE49-F238E27FC236}">
                <a16:creationId xmlns:a16="http://schemas.microsoft.com/office/drawing/2014/main" id="{5B029AC8-AE17-421E-A0F3-247B7315CD29}"/>
              </a:ext>
            </a:extLst>
          </p:cNvPr>
          <p:cNvSpPr>
            <a:spLocks noGrp="1"/>
          </p:cNvSpPr>
          <p:nvPr>
            <p:ph idx="16" hasCustomPrompt="1"/>
          </p:nvPr>
        </p:nvSpPr>
        <p:spPr bwMode="gray">
          <a:xfrm>
            <a:off x="4405004" y="5153708"/>
            <a:ext cx="3435927" cy="1524000"/>
          </a:xfrm>
          <a:noFill/>
        </p:spPr>
        <p:txBody>
          <a:bodyPr/>
          <a:lstStyle>
            <a:lvl1pPr marL="0" indent="0" algn="ctr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Picture Placeholder 16">
            <a:extLst>
              <a:ext uri="{FF2B5EF4-FFF2-40B4-BE49-F238E27FC236}">
                <a16:creationId xmlns:a16="http://schemas.microsoft.com/office/drawing/2014/main" id="{F2965326-2267-4131-8529-A5DD17D8D7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9668035" y="3818526"/>
            <a:ext cx="1025659" cy="102565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Content Placeholder 17">
            <a:extLst>
              <a:ext uri="{FF2B5EF4-FFF2-40B4-BE49-F238E27FC236}">
                <a16:creationId xmlns:a16="http://schemas.microsoft.com/office/drawing/2014/main" id="{69D189A1-22A5-49F4-835C-1A0417D045F6}"/>
              </a:ext>
            </a:extLst>
          </p:cNvPr>
          <p:cNvSpPr>
            <a:spLocks noGrp="1"/>
          </p:cNvSpPr>
          <p:nvPr>
            <p:ph idx="18" hasCustomPrompt="1"/>
          </p:nvPr>
        </p:nvSpPr>
        <p:spPr bwMode="gray">
          <a:xfrm>
            <a:off x="8462902" y="5153708"/>
            <a:ext cx="3435927" cy="1524000"/>
          </a:xfrm>
          <a:noFill/>
        </p:spPr>
        <p:txBody>
          <a:bodyPr/>
          <a:lstStyle>
            <a:lvl1pPr marL="0" indent="0" algn="ctr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Slide Number Placeholder 18"/>
          <p:cNvSpPr>
            <a:spLocks noGrp="1"/>
          </p:cNvSpPr>
          <p:nvPr userDrawn="1"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8341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y the Numbers (9-Up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14" name="Title 2"/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7" name="Rectangle 3">
            <a:extLst>
              <a:ext uri="{FF2B5EF4-FFF2-40B4-BE49-F238E27FC236}">
                <a16:creationId xmlns:a16="http://schemas.microsoft.com/office/drawing/2014/main" id="{47D138E0-2756-4912-9525-2DF109D30567}"/>
              </a:ext>
            </a:extLst>
          </p:cNvPr>
          <p:cNvSpPr/>
          <p:nvPr userDrawn="1"/>
        </p:nvSpPr>
        <p:spPr>
          <a:xfrm>
            <a:off x="0" y="1335281"/>
            <a:ext cx="4062984" cy="18409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4">
            <a:extLst>
              <a:ext uri="{FF2B5EF4-FFF2-40B4-BE49-F238E27FC236}">
                <a16:creationId xmlns:a16="http://schemas.microsoft.com/office/drawing/2014/main" id="{014F3C95-F0D6-41F7-AA29-3C6EE80AEAE4}"/>
              </a:ext>
            </a:extLst>
          </p:cNvPr>
          <p:cNvSpPr/>
          <p:nvPr userDrawn="1"/>
        </p:nvSpPr>
        <p:spPr>
          <a:xfrm>
            <a:off x="4062984" y="1335281"/>
            <a:ext cx="4062984" cy="1840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5">
            <a:extLst>
              <a:ext uri="{FF2B5EF4-FFF2-40B4-BE49-F238E27FC236}">
                <a16:creationId xmlns:a16="http://schemas.microsoft.com/office/drawing/2014/main" id="{C748B337-33F7-40A1-88D8-CD2BA65D869E}"/>
              </a:ext>
            </a:extLst>
          </p:cNvPr>
          <p:cNvSpPr/>
          <p:nvPr userDrawn="1"/>
        </p:nvSpPr>
        <p:spPr>
          <a:xfrm>
            <a:off x="8125968" y="1335281"/>
            <a:ext cx="4062984" cy="18409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6">
            <a:extLst>
              <a:ext uri="{FF2B5EF4-FFF2-40B4-BE49-F238E27FC236}">
                <a16:creationId xmlns:a16="http://schemas.microsoft.com/office/drawing/2014/main" id="{D5D8785B-E7B0-45E9-A241-DE133451585E}"/>
              </a:ext>
            </a:extLst>
          </p:cNvPr>
          <p:cNvSpPr/>
          <p:nvPr userDrawn="1"/>
        </p:nvSpPr>
        <p:spPr>
          <a:xfrm>
            <a:off x="0" y="3176188"/>
            <a:ext cx="4062984" cy="1840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7">
            <a:extLst>
              <a:ext uri="{FF2B5EF4-FFF2-40B4-BE49-F238E27FC236}">
                <a16:creationId xmlns:a16="http://schemas.microsoft.com/office/drawing/2014/main" id="{1B929D3F-61AE-48F2-891C-9DFD75256C6D}"/>
              </a:ext>
            </a:extLst>
          </p:cNvPr>
          <p:cNvSpPr/>
          <p:nvPr userDrawn="1"/>
        </p:nvSpPr>
        <p:spPr>
          <a:xfrm>
            <a:off x="4062984" y="3176188"/>
            <a:ext cx="4062984" cy="18409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8">
            <a:extLst>
              <a:ext uri="{FF2B5EF4-FFF2-40B4-BE49-F238E27FC236}">
                <a16:creationId xmlns:a16="http://schemas.microsoft.com/office/drawing/2014/main" id="{B7CC1275-0931-46C8-8F97-B088A9519B1D}"/>
              </a:ext>
            </a:extLst>
          </p:cNvPr>
          <p:cNvSpPr/>
          <p:nvPr userDrawn="1"/>
        </p:nvSpPr>
        <p:spPr>
          <a:xfrm>
            <a:off x="8125968" y="3176188"/>
            <a:ext cx="4062984" cy="1840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330A8418-CF1B-46A4-B5BE-AFE11C079F01}"/>
              </a:ext>
            </a:extLst>
          </p:cNvPr>
          <p:cNvSpPr/>
          <p:nvPr userDrawn="1"/>
        </p:nvSpPr>
        <p:spPr>
          <a:xfrm>
            <a:off x="0" y="5017094"/>
            <a:ext cx="4062984" cy="18409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10">
            <a:extLst>
              <a:ext uri="{FF2B5EF4-FFF2-40B4-BE49-F238E27FC236}">
                <a16:creationId xmlns:a16="http://schemas.microsoft.com/office/drawing/2014/main" id="{719FCF12-F13A-4B9B-A958-B33602A70EC2}"/>
              </a:ext>
            </a:extLst>
          </p:cNvPr>
          <p:cNvSpPr/>
          <p:nvPr userDrawn="1"/>
        </p:nvSpPr>
        <p:spPr>
          <a:xfrm>
            <a:off x="4062984" y="5017093"/>
            <a:ext cx="4062984" cy="1840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11">
            <a:extLst>
              <a:ext uri="{FF2B5EF4-FFF2-40B4-BE49-F238E27FC236}">
                <a16:creationId xmlns:a16="http://schemas.microsoft.com/office/drawing/2014/main" id="{2C994B8F-9B33-413F-9097-B33609846937}"/>
              </a:ext>
            </a:extLst>
          </p:cNvPr>
          <p:cNvSpPr/>
          <p:nvPr userDrawn="1"/>
        </p:nvSpPr>
        <p:spPr>
          <a:xfrm>
            <a:off x="8125968" y="5017093"/>
            <a:ext cx="4062984" cy="18409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12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801AB76E-7762-46CE-9516-D338BC43BE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9362" y="1588094"/>
            <a:ext cx="3593592" cy="1371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4" name="Text Placeholder 14">
            <a:extLst>
              <a:ext uri="{FF2B5EF4-FFF2-40B4-BE49-F238E27FC236}">
                <a16:creationId xmlns:a16="http://schemas.microsoft.com/office/drawing/2014/main" id="{DF20C971-9987-4982-B10F-B0CC4C0095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03014" y="1569933"/>
            <a:ext cx="3593592" cy="1371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5" name="Text Placeholder 15">
            <a:extLst>
              <a:ext uri="{FF2B5EF4-FFF2-40B4-BE49-F238E27FC236}">
                <a16:creationId xmlns:a16="http://schemas.microsoft.com/office/drawing/2014/main" id="{345C34D9-17B4-4613-B9BD-59F32690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60664" y="1569933"/>
            <a:ext cx="3593592" cy="1371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6" name="Text Placeholder 16">
            <a:extLst>
              <a:ext uri="{FF2B5EF4-FFF2-40B4-BE49-F238E27FC236}">
                <a16:creationId xmlns:a16="http://schemas.microsoft.com/office/drawing/2014/main" id="{A1AA7C28-B086-407F-8AF1-4301768182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9362" y="3447161"/>
            <a:ext cx="3593592" cy="1371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D76E17B9-0002-44B8-AF7E-8969D01E0A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03014" y="3429000"/>
            <a:ext cx="3593592" cy="1371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8" name="Text Placeholder 18">
            <a:extLst>
              <a:ext uri="{FF2B5EF4-FFF2-40B4-BE49-F238E27FC236}">
                <a16:creationId xmlns:a16="http://schemas.microsoft.com/office/drawing/2014/main" id="{B3D2B886-4EAE-44EA-AE7C-F3ADDAF4FA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60664" y="3429000"/>
            <a:ext cx="3593592" cy="1371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9" name="Text Placeholder 19">
            <a:extLst>
              <a:ext uri="{FF2B5EF4-FFF2-40B4-BE49-F238E27FC236}">
                <a16:creationId xmlns:a16="http://schemas.microsoft.com/office/drawing/2014/main" id="{2DDB0377-5DDF-4FE6-AC8F-55DC933310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9362" y="5242666"/>
            <a:ext cx="3593592" cy="1371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3FB77825-C8FD-42A1-8FA6-A3FE7450E6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03014" y="5224505"/>
            <a:ext cx="3593592" cy="1371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494D3609-5A57-469E-BBF2-662F0C4358D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60664" y="5224505"/>
            <a:ext cx="3593592" cy="13716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500"/>
              </a:spcBef>
              <a:spcAft>
                <a:spcPts val="5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991484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28B90B5-0ADD-4FAB-AAA7-60B10917D5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53" y="-1"/>
            <a:ext cx="10876547" cy="685222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CF41329C-8017-4B1E-8629-9EB8192B20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908884" y="2376739"/>
            <a:ext cx="2088682" cy="2098744"/>
          </a:xfrm>
          <a:prstGeom prst="ellipse">
            <a:avLst/>
          </a:prstGeom>
          <a:noFill/>
        </p:spPr>
        <p:txBody>
          <a:bodyPr lIns="0" rIns="0">
            <a:normAutofit/>
          </a:bodyPr>
          <a:lstStyle>
            <a:lvl1pPr algn="ctr">
              <a:defRPr sz="25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4026A8F-5767-4C60-A899-B201C447297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7838" y="452438"/>
            <a:ext cx="2746375" cy="2714625"/>
          </a:xfrm>
        </p:spPr>
        <p:txBody>
          <a:bodyPr/>
          <a:lstStyle>
            <a:lvl1pPr marL="0" indent="0">
              <a:buNone/>
              <a:defRPr sz="2200" b="1"/>
            </a:lvl1pPr>
            <a:lvl2pPr marL="346075" indent="-220663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Item one</a:t>
            </a:r>
          </a:p>
          <a:p>
            <a:pPr lvl="1"/>
            <a:r>
              <a:rPr lang="en-US" dirty="0"/>
              <a:t>Item two</a:t>
            </a:r>
          </a:p>
          <a:p>
            <a:pPr lvl="1"/>
            <a:r>
              <a:rPr lang="en-US" dirty="0"/>
              <a:t>Item three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15A3E4B8-CACE-4AB4-A8FC-7AEF75EDAF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3561365" y="1125505"/>
            <a:ext cx="1135062" cy="1136650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32A610F-10B9-4A8A-83D5-C97FF538D359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776001" y="450884"/>
            <a:ext cx="2746375" cy="2714625"/>
          </a:xfrm>
        </p:spPr>
        <p:txBody>
          <a:bodyPr/>
          <a:lstStyle>
            <a:lvl1pPr marL="0" indent="0">
              <a:buNone/>
              <a:defRPr sz="2200" b="1"/>
            </a:lvl1pPr>
            <a:lvl2pPr marL="346075" indent="-220663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Item one</a:t>
            </a:r>
          </a:p>
          <a:p>
            <a:pPr lvl="1"/>
            <a:r>
              <a:rPr lang="en-US" dirty="0"/>
              <a:t>Item two</a:t>
            </a:r>
          </a:p>
          <a:p>
            <a:pPr lvl="1"/>
            <a:r>
              <a:rPr lang="en-US" dirty="0"/>
              <a:t>Item three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EA34264D-D28C-49EA-828E-9A4D4603A2C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7251508" y="1125505"/>
            <a:ext cx="1135062" cy="1136650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9" name="Content Placeholder 6">
            <a:extLst>
              <a:ext uri="{FF2B5EF4-FFF2-40B4-BE49-F238E27FC236}">
                <a16:creationId xmlns:a16="http://schemas.microsoft.com/office/drawing/2014/main" id="{15663BA5-2702-4695-9A70-94EAAC588296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77253" y="3743578"/>
            <a:ext cx="2746375" cy="2612772"/>
          </a:xfrm>
        </p:spPr>
        <p:txBody>
          <a:bodyPr/>
          <a:lstStyle>
            <a:lvl1pPr marL="0" indent="0">
              <a:buNone/>
              <a:defRPr sz="2200" b="1"/>
            </a:lvl1pPr>
            <a:lvl2pPr marL="346075" indent="-220663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Item one</a:t>
            </a:r>
          </a:p>
          <a:p>
            <a:pPr lvl="1"/>
            <a:r>
              <a:rPr lang="en-US" dirty="0"/>
              <a:t>Item two</a:t>
            </a:r>
          </a:p>
          <a:p>
            <a:pPr lvl="1"/>
            <a:r>
              <a:rPr lang="en-US" dirty="0"/>
              <a:t>Item three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41875FDC-A655-4A0D-9846-FEBF4FE91C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561365" y="4595846"/>
            <a:ext cx="1135062" cy="1136650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B3257A84-CA4A-40FD-9C48-BA83D297743C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775416" y="3742023"/>
            <a:ext cx="2746375" cy="2612773"/>
          </a:xfrm>
        </p:spPr>
        <p:txBody>
          <a:bodyPr/>
          <a:lstStyle>
            <a:lvl1pPr marL="0" indent="0">
              <a:buNone/>
              <a:defRPr sz="2200" b="1"/>
            </a:lvl1pPr>
            <a:lvl2pPr marL="346075" indent="-220663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Item one</a:t>
            </a:r>
          </a:p>
          <a:p>
            <a:pPr lvl="1"/>
            <a:r>
              <a:rPr lang="en-US" dirty="0"/>
              <a:t>Item two</a:t>
            </a:r>
          </a:p>
          <a:p>
            <a:pPr lvl="1"/>
            <a:r>
              <a:rPr lang="en-US" dirty="0"/>
              <a:t>Item three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36A64B5B-AE77-4B74-925A-5D85BD05CEC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7251508" y="4595846"/>
            <a:ext cx="1135062" cy="1136650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Date Placeholder 10">
            <a:extLst>
              <a:ext uri="{FF2B5EF4-FFF2-40B4-BE49-F238E27FC236}">
                <a16:creationId xmlns:a16="http://schemas.microsoft.com/office/drawing/2014/main" id="{D7B1B1D7-CD0C-49E0-8AC1-567A6D1A4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5E9BE-CAA2-49B9-B3D1-E3587DB5B59A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4" name="Footer Placeholder 11">
            <a:extLst>
              <a:ext uri="{FF2B5EF4-FFF2-40B4-BE49-F238E27FC236}">
                <a16:creationId xmlns:a16="http://schemas.microsoft.com/office/drawing/2014/main" id="{A0DE9E05-D5C9-40B5-B0BD-C5FFC93DB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5" name="Slide Number Placeholder 12">
            <a:extLst>
              <a:ext uri="{FF2B5EF4-FFF2-40B4-BE49-F238E27FC236}">
                <a16:creationId xmlns:a16="http://schemas.microsoft.com/office/drawing/2014/main" id="{A87A070A-47B1-4FE3-8E7C-7C9F041B2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6539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and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Shape&#10;&#10;Description automatically generated">
            <a:extLst>
              <a:ext uri="{FF2B5EF4-FFF2-40B4-BE49-F238E27FC236}">
                <a16:creationId xmlns:a16="http://schemas.microsoft.com/office/drawing/2014/main" id="{58A98041-598A-4B86-A4FE-CE64268EAC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850440" y="401352"/>
            <a:ext cx="8467375" cy="5571533"/>
          </a:xfrm>
          <a:prstGeom prst="rect">
            <a:avLst/>
          </a:prstGeom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CF41329C-8017-4B1E-8629-9EB8192B20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433862" y="1550632"/>
            <a:ext cx="3268003" cy="3272972"/>
          </a:xfrm>
          <a:prstGeom prst="ellipse">
            <a:avLst/>
          </a:prstGeom>
          <a:noFill/>
        </p:spPr>
        <p:txBody>
          <a:bodyPr lIns="0" rIns="0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41875FDC-A655-4A0D-9846-FEBF4FE91C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357005" y="1344489"/>
            <a:ext cx="1135062" cy="1136650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B3257A84-CA4A-40FD-9C48-BA83D297743C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555802" y="2718639"/>
            <a:ext cx="2746375" cy="3300984"/>
          </a:xfrm>
        </p:spPr>
        <p:txBody>
          <a:bodyPr/>
          <a:lstStyle>
            <a:lvl1pPr marL="0" indent="0">
              <a:buNone/>
              <a:defRPr sz="2200" b="1"/>
            </a:lvl1pPr>
            <a:lvl2pPr marL="346075" indent="-220663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Item one</a:t>
            </a:r>
          </a:p>
          <a:p>
            <a:pPr lvl="1"/>
            <a:r>
              <a:rPr lang="en-US" dirty="0"/>
              <a:t>Item two</a:t>
            </a:r>
          </a:p>
          <a:p>
            <a:pPr lvl="1"/>
            <a:r>
              <a:rPr lang="en-US" dirty="0"/>
              <a:t>Item three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36A64B5B-AE77-4B74-925A-5D85BD05CEC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9581072" y="401352"/>
            <a:ext cx="1135062" cy="1136650"/>
          </a:xfrm>
        </p:spPr>
        <p:txBody>
          <a:bodyPr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70EA3296-E774-4946-8E91-E5BC0EDF7F5C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742872" y="1788132"/>
            <a:ext cx="2811462" cy="3300014"/>
          </a:xfrm>
        </p:spPr>
        <p:txBody>
          <a:bodyPr/>
          <a:lstStyle>
            <a:lvl1pPr marL="0" indent="0">
              <a:buNone/>
              <a:defRPr b="1"/>
            </a:lvl1pPr>
            <a:lvl2pPr marL="346075" indent="-228600">
              <a:defRPr/>
            </a:lvl2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Item one</a:t>
            </a:r>
          </a:p>
          <a:p>
            <a:pPr lvl="1"/>
            <a:r>
              <a:rPr lang="en-US" dirty="0"/>
              <a:t>Item two</a:t>
            </a:r>
          </a:p>
          <a:p>
            <a:pPr lvl="1"/>
            <a:r>
              <a:rPr lang="en-US" dirty="0"/>
              <a:t>Item three</a:t>
            </a:r>
          </a:p>
        </p:txBody>
      </p:sp>
      <p:sp>
        <p:nvSpPr>
          <p:cNvPr id="3" name="Date Placeholder 7">
            <a:extLst>
              <a:ext uri="{FF2B5EF4-FFF2-40B4-BE49-F238E27FC236}">
                <a16:creationId xmlns:a16="http://schemas.microsoft.com/office/drawing/2014/main" id="{D7B1B1D7-CD0C-49E0-8AC1-567A6D1A4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5E9BE-CAA2-49B9-B3D1-E3587DB5B59A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A0DE9E05-D5C9-40B5-B0BD-C5FFC93DB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A87A070A-47B1-4FE3-8E7C-7C9F041B2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693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White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1594624"/>
            <a:ext cx="10515600" cy="4582339"/>
          </a:xfrm>
          <a:noFill/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824D5D47-1752-4D84-8BFB-C2F71A34C932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324997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Up Pictures and Tex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/>
          <p:nvPr userDrawn="1"/>
        </p:nvSpPr>
        <p:spPr bwMode="black">
          <a:xfrm>
            <a:off x="0" y="2820924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14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2821051"/>
            <a:ext cx="10515600" cy="1216025"/>
          </a:xfrm>
          <a:noFill/>
        </p:spPr>
        <p:txBody>
          <a:bodyPr lIns="0" rIns="0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D162C60-CB96-4A1A-A18D-22B32089E235}"/>
              </a:ext>
            </a:extLst>
          </p:cNvPr>
          <p:cNvSpPr/>
          <p:nvPr userDrawn="1"/>
        </p:nvSpPr>
        <p:spPr>
          <a:xfrm>
            <a:off x="1" y="-1"/>
            <a:ext cx="2437305" cy="2820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4">
            <a:extLst>
              <a:ext uri="{FF2B5EF4-FFF2-40B4-BE49-F238E27FC236}">
                <a16:creationId xmlns:a16="http://schemas.microsoft.com/office/drawing/2014/main" id="{0B3DCC4C-18F1-44A1-83F2-567249ACDEF1}"/>
              </a:ext>
            </a:extLst>
          </p:cNvPr>
          <p:cNvSpPr/>
          <p:nvPr userDrawn="1"/>
        </p:nvSpPr>
        <p:spPr>
          <a:xfrm>
            <a:off x="4877349" y="-1"/>
            <a:ext cx="2437305" cy="2820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Rectangle 5">
            <a:extLst>
              <a:ext uri="{FF2B5EF4-FFF2-40B4-BE49-F238E27FC236}">
                <a16:creationId xmlns:a16="http://schemas.microsoft.com/office/drawing/2014/main" id="{8CF2B0C9-EA38-4390-A84A-EBCFEDC0AAE5}"/>
              </a:ext>
            </a:extLst>
          </p:cNvPr>
          <p:cNvSpPr/>
          <p:nvPr userDrawn="1"/>
        </p:nvSpPr>
        <p:spPr>
          <a:xfrm>
            <a:off x="9754696" y="-1"/>
            <a:ext cx="2437305" cy="2820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Rectangle 6">
            <a:extLst>
              <a:ext uri="{FF2B5EF4-FFF2-40B4-BE49-F238E27FC236}">
                <a16:creationId xmlns:a16="http://schemas.microsoft.com/office/drawing/2014/main" id="{3D0C31E3-527C-4CBA-97E5-DBDF2A52AFAC}"/>
              </a:ext>
            </a:extLst>
          </p:cNvPr>
          <p:cNvSpPr/>
          <p:nvPr userDrawn="1"/>
        </p:nvSpPr>
        <p:spPr>
          <a:xfrm>
            <a:off x="2435850" y="4037076"/>
            <a:ext cx="2437305" cy="28172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Rectangle 7">
            <a:extLst>
              <a:ext uri="{FF2B5EF4-FFF2-40B4-BE49-F238E27FC236}">
                <a16:creationId xmlns:a16="http://schemas.microsoft.com/office/drawing/2014/main" id="{591E0941-ABF1-462A-AA3A-64D47089A2D7}"/>
              </a:ext>
            </a:extLst>
          </p:cNvPr>
          <p:cNvSpPr/>
          <p:nvPr userDrawn="1"/>
        </p:nvSpPr>
        <p:spPr>
          <a:xfrm>
            <a:off x="7314342" y="4037076"/>
            <a:ext cx="2437305" cy="28172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5EB20B2C-E9C0-4B6F-9D8F-0B7BAAE1EDC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399634" y="256163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1B2EA53-4275-4D74-9FC5-D8EA8CF60C8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44193" y="1927044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513F8D1A-87BC-4B26-9247-B2DC62BB13C5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 bwMode="gray">
          <a:xfrm>
            <a:off x="2840906" y="256163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8" name="Text Placeholder 11">
            <a:extLst>
              <a:ext uri="{FF2B5EF4-FFF2-40B4-BE49-F238E27FC236}">
                <a16:creationId xmlns:a16="http://schemas.microsoft.com/office/drawing/2014/main" id="{6D665270-BCFF-43F6-9CEB-51DA6F7F1FA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596612" y="1927044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0" name="Picture Placeholder 12">
            <a:extLst>
              <a:ext uri="{FF2B5EF4-FFF2-40B4-BE49-F238E27FC236}">
                <a16:creationId xmlns:a16="http://schemas.microsoft.com/office/drawing/2014/main" id="{04897160-9BF7-44CA-9ACE-9621AC1F8AB6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 bwMode="gray">
          <a:xfrm>
            <a:off x="5251816" y="256163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9" name="Text Placeholder 13">
            <a:extLst>
              <a:ext uri="{FF2B5EF4-FFF2-40B4-BE49-F238E27FC236}">
                <a16:creationId xmlns:a16="http://schemas.microsoft.com/office/drawing/2014/main" id="{C7CDD40B-9D6C-4966-A99A-F976E43A893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024862" y="1927044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2" name="Picture Placeholder 14">
            <a:extLst>
              <a:ext uri="{FF2B5EF4-FFF2-40B4-BE49-F238E27FC236}">
                <a16:creationId xmlns:a16="http://schemas.microsoft.com/office/drawing/2014/main" id="{74F24F6E-7165-4401-A9FB-B018D4A703FC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 bwMode="gray">
          <a:xfrm>
            <a:off x="7662726" y="256163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0" name="Text Placeholder 15">
            <a:extLst>
              <a:ext uri="{FF2B5EF4-FFF2-40B4-BE49-F238E27FC236}">
                <a16:creationId xmlns:a16="http://schemas.microsoft.com/office/drawing/2014/main" id="{C28FB982-4B84-4C4C-9989-BA2563472E3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474206" y="1927044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4" name="Picture Placeholder 15">
            <a:extLst>
              <a:ext uri="{FF2B5EF4-FFF2-40B4-BE49-F238E27FC236}">
                <a16:creationId xmlns:a16="http://schemas.microsoft.com/office/drawing/2014/main" id="{6626904F-CC3B-4AAC-9351-389DC5A32A6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 bwMode="gray">
          <a:xfrm>
            <a:off x="10117655" y="256163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1" name="Text Placeholder 16">
            <a:extLst>
              <a:ext uri="{FF2B5EF4-FFF2-40B4-BE49-F238E27FC236}">
                <a16:creationId xmlns:a16="http://schemas.microsoft.com/office/drawing/2014/main" id="{CD0CF586-7B0D-45A0-B7D6-DB10979C2E2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898967" y="1927044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1" name="Picture Placeholder 17">
            <a:extLst>
              <a:ext uri="{FF2B5EF4-FFF2-40B4-BE49-F238E27FC236}">
                <a16:creationId xmlns:a16="http://schemas.microsoft.com/office/drawing/2014/main" id="{CE73143E-94A3-454F-9304-4BC606CA8D31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 bwMode="gray">
          <a:xfrm>
            <a:off x="397289" y="4304416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2" name="Text Placeholder 18">
            <a:extLst>
              <a:ext uri="{FF2B5EF4-FFF2-40B4-BE49-F238E27FC236}">
                <a16:creationId xmlns:a16="http://schemas.microsoft.com/office/drawing/2014/main" id="{CCC4D160-A359-419D-BD12-F65BE6183B7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44193" y="5982177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3" name="Picture Placeholder 19">
            <a:extLst>
              <a:ext uri="{FF2B5EF4-FFF2-40B4-BE49-F238E27FC236}">
                <a16:creationId xmlns:a16="http://schemas.microsoft.com/office/drawing/2014/main" id="{0D271139-EB02-4351-B32D-98286D27AD6C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 bwMode="gray">
          <a:xfrm>
            <a:off x="2838561" y="4304416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3" name="Text Placeholder 20">
            <a:extLst>
              <a:ext uri="{FF2B5EF4-FFF2-40B4-BE49-F238E27FC236}">
                <a16:creationId xmlns:a16="http://schemas.microsoft.com/office/drawing/2014/main" id="{49EF6F7E-E510-4C65-A550-B5300CCADE0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2596612" y="5982177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5" name="Picture Placeholder 21">
            <a:extLst>
              <a:ext uri="{FF2B5EF4-FFF2-40B4-BE49-F238E27FC236}">
                <a16:creationId xmlns:a16="http://schemas.microsoft.com/office/drawing/2014/main" id="{51DCDB0D-A1AA-42EB-8125-F4656517D2CD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 bwMode="gray">
          <a:xfrm>
            <a:off x="5249471" y="4304416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4" name="Text Placeholder 22">
            <a:extLst>
              <a:ext uri="{FF2B5EF4-FFF2-40B4-BE49-F238E27FC236}">
                <a16:creationId xmlns:a16="http://schemas.microsoft.com/office/drawing/2014/main" id="{87DF68F9-C9AB-4D3A-8431-FF108ED3DF9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024862" y="5982177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7" name="Picture Placeholder 23">
            <a:extLst>
              <a:ext uri="{FF2B5EF4-FFF2-40B4-BE49-F238E27FC236}">
                <a16:creationId xmlns:a16="http://schemas.microsoft.com/office/drawing/2014/main" id="{D82E0B0A-7218-4FD5-9991-8E5E9FFBFFC7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 bwMode="gray">
          <a:xfrm>
            <a:off x="7660381" y="4304416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5" name="Text Placeholder 24">
            <a:extLst>
              <a:ext uri="{FF2B5EF4-FFF2-40B4-BE49-F238E27FC236}">
                <a16:creationId xmlns:a16="http://schemas.microsoft.com/office/drawing/2014/main" id="{D6FF2AA9-E000-4B0D-956F-F94226FE2E1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474206" y="5982177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9" name="Picture Placeholder 25">
            <a:extLst>
              <a:ext uri="{FF2B5EF4-FFF2-40B4-BE49-F238E27FC236}">
                <a16:creationId xmlns:a16="http://schemas.microsoft.com/office/drawing/2014/main" id="{F4AE9E1B-D8F1-43B5-8EC9-55F377B7EA06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 bwMode="gray">
          <a:xfrm>
            <a:off x="10115310" y="4304416"/>
            <a:ext cx="1688368" cy="157263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6" name="Text Placeholder 26">
            <a:extLst>
              <a:ext uri="{FF2B5EF4-FFF2-40B4-BE49-F238E27FC236}">
                <a16:creationId xmlns:a16="http://schemas.microsoft.com/office/drawing/2014/main" id="{86B304D2-5934-49D0-828A-58E73AB34CAB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9898967" y="5982177"/>
            <a:ext cx="2148840" cy="7223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0623871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Background (Blue Title, Overla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19198"/>
            <a:ext cx="12192000" cy="563880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idx="1" hasCustomPrompt="1"/>
          </p:nvPr>
        </p:nvSpPr>
        <p:spPr bwMode="auto">
          <a:xfrm>
            <a:off x="0" y="1921328"/>
            <a:ext cx="5683624" cy="4234542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685800" indent="-228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2500"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 sz="2100"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styles. Note that blue overlay slide types require extra accessibility remediation when exported to PDF.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6233973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Background (White Title, Blue Overla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19198"/>
            <a:ext cx="12192000" cy="563880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idx="1" hasCustomPrompt="1"/>
          </p:nvPr>
        </p:nvSpPr>
        <p:spPr bwMode="auto">
          <a:xfrm>
            <a:off x="0" y="1921328"/>
            <a:ext cx="5683624" cy="4234542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45720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500"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 sz="2100"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5pPr>
          </a:lstStyle>
          <a:p>
            <a:pPr marL="6858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styles. Note that blue overlay slide types require extra accessibility remediation when exported to PDF.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9488019"/>
      </p:ext>
    </p:extLst>
  </p:cSld>
  <p:clrMapOvr>
    <a:masterClrMapping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ackground (Blue Circle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auto">
          <a:xfrm>
            <a:off x="6304108" y="685800"/>
            <a:ext cx="5486400" cy="5486400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341563" algn="l"/>
                <a:tab pos="3770313" algn="l"/>
              </a:tabLst>
              <a:defRPr sz="5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092258399"/>
      </p:ext>
    </p:extLst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ackground (Multiple Circles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"/>
          <p:cNvSpPr>
            <a:spLocks noGrp="1"/>
          </p:cNvSpPr>
          <p:nvPr>
            <p:ph type="pic" sz="quarter" idx="15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Title 2"/>
          <p:cNvSpPr>
            <a:spLocks noGrp="1"/>
          </p:cNvSpPr>
          <p:nvPr>
            <p:ph type="title" hasCustomPrompt="1"/>
          </p:nvPr>
        </p:nvSpPr>
        <p:spPr bwMode="auto">
          <a:xfrm>
            <a:off x="7289728" y="901318"/>
            <a:ext cx="4661388" cy="466138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341563" algn="l"/>
                <a:tab pos="3770313" algn="l"/>
              </a:tabLst>
              <a:defRPr sz="5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054753" y="398666"/>
            <a:ext cx="2155300" cy="2155300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Second Point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5679058" y="3827626"/>
            <a:ext cx="2637978" cy="2637978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Third Point</a:t>
            </a:r>
          </a:p>
        </p:txBody>
      </p:sp>
    </p:spTree>
    <p:extLst>
      <p:ext uri="{BB962C8B-B14F-4D97-AF65-F5344CB8AC3E}">
        <p14:creationId xmlns:p14="http://schemas.microsoft.com/office/powerpoint/2010/main" val="2911004216"/>
      </p:ext>
    </p:extLst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r Statement (Blue Box, Photo B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 bwMode="auto">
          <a:xfrm>
            <a:off x="2299475" y="1609867"/>
            <a:ext cx="7593051" cy="3638266"/>
          </a:xfr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spcAft>
                <a:spcPts val="1000"/>
              </a:spcAft>
              <a:tabLst>
                <a:tab pos="3770313" algn="l"/>
              </a:tabLst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</a:t>
            </a:r>
            <a:br>
              <a:rPr lang="en-US" dirty="0"/>
            </a:br>
            <a:r>
              <a:rPr lang="en-US" dirty="0"/>
              <a:t>Statement</a:t>
            </a:r>
          </a:p>
        </p:txBody>
      </p:sp>
    </p:spTree>
    <p:extLst>
      <p:ext uri="{BB962C8B-B14F-4D97-AF65-F5344CB8AC3E}">
        <p14:creationId xmlns:p14="http://schemas.microsoft.com/office/powerpoint/2010/main" val="206771762"/>
      </p:ext>
    </p:extLst>
  </p:cSld>
  <p:clrMapOvr>
    <a:masterClrMapping/>
  </p:clrMapOvr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r Statement (Blue Background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5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94F804-653A-41F1-A565-1098D9DEB37A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5370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r Statement (Light Gray Background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 txBox="1">
            <a:spLocks/>
          </p:cNvSpPr>
          <p:nvPr userDrawn="1"/>
        </p:nvSpPr>
        <p:spPr bwMode="black">
          <a:xfrm>
            <a:off x="0" y="1389684"/>
            <a:ext cx="12192000" cy="1340989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3770313" algn="l"/>
              </a:tabLst>
              <a:defRPr sz="70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1389685"/>
            <a:ext cx="11658600" cy="1340989"/>
          </a:xfrm>
          <a:noFill/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466A75E6-E45B-4C5D-981E-7C8ED0C72F5D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Here | mn.gov/websiteurl</a:t>
            </a:r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9155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r Statement (Image Background)"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0" y="0"/>
            <a:ext cx="12192000" cy="6858000"/>
          </a:xfrm>
          <a:solidFill>
            <a:schemeClr val="tx2">
              <a:lumMod val="65000"/>
              <a:lumOff val="35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background picture. Ensure sufficient contrast exists between photo and white text.</a:t>
            </a:r>
          </a:p>
        </p:txBody>
      </p:sp>
      <p:sp>
        <p:nvSpPr>
          <p:cNvPr id="12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5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8B25D9D-5365-41CD-BF43-4FFFCBF4BBDA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260539"/>
      </p:ext>
    </p:extLst>
  </p:cSld>
  <p:clrMapOvr>
    <a:masterClrMapping/>
  </p:clrMapOvr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/>
          <p:cNvSpPr txBox="1">
            <a:spLocks/>
          </p:cNvSpPr>
          <p:nvPr userDrawn="1"/>
        </p:nvSpPr>
        <p:spPr bwMode="black">
          <a:xfrm>
            <a:off x="0" y="1651380"/>
            <a:ext cx="12192000" cy="1733266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3770313" algn="l"/>
              </a:tabLst>
              <a:defRPr sz="7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1651380"/>
            <a:ext cx="11658600" cy="1733266"/>
          </a:xfrm>
          <a:noFill/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“thank you”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6A75E6-E45B-4C5D-981E-7C8ED0C72F5D}" type="datetime1">
              <a:rPr lang="en-US" smtClean="0"/>
              <a:pPr/>
              <a:t>7/24/2024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Optional Tagline Goes Here</a:t>
            </a:r>
            <a:r>
              <a:rPr lang="en-US" dirty="0"/>
              <a:t>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</a:t>
            </a:r>
            <a:r>
              <a:rPr lang="en-US" dirty="0">
                <a:solidFill>
                  <a:schemeClr val="tx2"/>
                </a:solidFill>
              </a:rPr>
              <a:t>mn.gov/websiteurl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6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Graphic 5">
            <a:extLst>
              <a:ext uri="{FF2B5EF4-FFF2-40B4-BE49-F238E27FC236}">
                <a16:creationId xmlns:a16="http://schemas.microsoft.com/office/drawing/2014/main" id="{C5480D1C-7409-4561-A694-AB318D2AA9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6867" y="291714"/>
            <a:ext cx="4227150" cy="124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sz="half" idx="1"/>
          </p:nvPr>
        </p:nvSpPr>
        <p:spPr bwMode="gray">
          <a:xfrm>
            <a:off x="838200" y="1594624"/>
            <a:ext cx="5181600" cy="4582339"/>
          </a:xfr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4"/>
          <p:cNvSpPr>
            <a:spLocks noGrp="1"/>
          </p:cNvSpPr>
          <p:nvPr>
            <p:ph sz="half" idx="2"/>
          </p:nvPr>
        </p:nvSpPr>
        <p:spPr bwMode="gray">
          <a:xfrm>
            <a:off x="6172200" y="1594624"/>
            <a:ext cx="5181600" cy="4582339"/>
          </a:xfr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7C198DD1-C477-482D-A126-3FBDD1778E48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61008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(Blue Background)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2212733"/>
            <a:ext cx="10515600" cy="147216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“thank you” here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3684897"/>
            <a:ext cx="105156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94F804-653A-41F1-A565-1098D9DEB37A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5">
            <a:extLst>
              <a:ext uri="{FF2B5EF4-FFF2-40B4-BE49-F238E27FC236}">
                <a16:creationId xmlns:a16="http://schemas.microsoft.com/office/drawing/2014/main" id="{A905422E-D0FE-4EA0-8491-6A0402930F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6867" y="291714"/>
            <a:ext cx="4227150" cy="124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8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838200" y="1335281"/>
            <a:ext cx="10515600" cy="484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1335281"/>
            <a:ext cx="10515600" cy="4841683"/>
          </a:xfrm>
          <a:noFill/>
        </p:spPr>
        <p:txBody>
          <a:bodyPr lIns="182880" tIns="182880" rIns="182880" bIns="18288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9A198C9B-0587-4A1E-9E03-E4C9FE222F08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84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15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38200" y="1594624"/>
            <a:ext cx="5181600" cy="4582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sz="half" idx="1"/>
          </p:nvPr>
        </p:nvSpPr>
        <p:spPr bwMode="gray">
          <a:xfrm>
            <a:off x="838200" y="1594624"/>
            <a:ext cx="5181600" cy="4582339"/>
          </a:xfrm>
          <a:noFill/>
        </p:spPr>
        <p:txBody>
          <a:bodyPr lIns="182880" tIns="182880" rIns="182880" bIns="18288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172200" y="1594624"/>
            <a:ext cx="5181600" cy="4582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4"/>
          <p:cNvSpPr>
            <a:spLocks noGrp="1"/>
          </p:cNvSpPr>
          <p:nvPr>
            <p:ph sz="half" idx="2"/>
          </p:nvPr>
        </p:nvSpPr>
        <p:spPr bwMode="gray">
          <a:xfrm>
            <a:off x="6172200" y="1594624"/>
            <a:ext cx="5181600" cy="4582339"/>
          </a:xfrm>
          <a:noFill/>
        </p:spPr>
        <p:txBody>
          <a:bodyPr lIns="182880" tIns="182880" rIns="182880" bIns="18288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5485A5BA-A5F9-4138-9E4B-FFD626F6437A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53801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 bwMode="black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/>
          </p:nvPr>
        </p:nvSpPr>
        <p:spPr bwMode="gray">
          <a:xfrm>
            <a:off x="838200" y="1366345"/>
            <a:ext cx="10515600" cy="4788393"/>
          </a:xfrm>
          <a:noFill/>
        </p:spPr>
        <p:txBody>
          <a:bodyPr lIns="91440" tIns="45720" rIns="91440" bIns="4572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1"/>
          </p:nvPr>
        </p:nvSpPr>
        <p:spPr bwMode="black">
          <a:xfrm>
            <a:off x="838200" y="6356350"/>
            <a:ext cx="1358590" cy="365125"/>
          </a:xfrm>
        </p:spPr>
        <p:txBody>
          <a:bodyPr/>
          <a:lstStyle/>
          <a:p>
            <a:fld id="{66C283A4-7960-4BFD-B3A5-A2CC5BB2A473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765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68C556E-7101-4471-A958-3911E20944AB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Optional Tagline Goes Here </a:t>
            </a:r>
            <a:r>
              <a:rPr lang="en-US" dirty="0">
                <a:solidFill>
                  <a:schemeClr val="accent1"/>
                </a:solidFill>
              </a:rPr>
              <a:t>|</a:t>
            </a:r>
            <a:r>
              <a:rPr lang="en-US" dirty="0"/>
              <a:t> mn.gov/websiteurl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788" r:id="rId2"/>
    <p:sldLayoutId id="2147483787" r:id="rId3"/>
    <p:sldLayoutId id="2147483711" r:id="rId4"/>
    <p:sldLayoutId id="2147483712" r:id="rId5"/>
    <p:sldLayoutId id="2147483790" r:id="rId6"/>
    <p:sldLayoutId id="2147483789" r:id="rId7"/>
    <p:sldLayoutId id="2147483714" r:id="rId8"/>
    <p:sldLayoutId id="2147483780" r:id="rId9"/>
    <p:sldLayoutId id="2147483773" r:id="rId10"/>
    <p:sldLayoutId id="2147483800" r:id="rId11"/>
    <p:sldLayoutId id="2147483688" r:id="rId12"/>
    <p:sldLayoutId id="2147483826" r:id="rId13"/>
    <p:sldLayoutId id="2147483801" r:id="rId14"/>
    <p:sldLayoutId id="2147483802" r:id="rId15"/>
    <p:sldLayoutId id="2147483803" r:id="rId16"/>
    <p:sldLayoutId id="2147483843" r:id="rId17"/>
    <p:sldLayoutId id="2147483844" r:id="rId18"/>
    <p:sldLayoutId id="2147483767" r:id="rId19"/>
    <p:sldLayoutId id="2147483771" r:id="rId20"/>
    <p:sldLayoutId id="2147483772" r:id="rId21"/>
    <p:sldLayoutId id="2147483820" r:id="rId22"/>
    <p:sldLayoutId id="2147483769" r:id="rId23"/>
    <p:sldLayoutId id="2147483770" r:id="rId24"/>
    <p:sldLayoutId id="2147483829" r:id="rId25"/>
    <p:sldLayoutId id="2147483732" r:id="rId26"/>
    <p:sldLayoutId id="2147483794" r:id="rId27"/>
    <p:sldLayoutId id="2147483733" r:id="rId28"/>
    <p:sldLayoutId id="2147483821" r:id="rId29"/>
    <p:sldLayoutId id="2147483805" r:id="rId30"/>
    <p:sldLayoutId id="2147483806" r:id="rId31"/>
    <p:sldLayoutId id="2147483822" r:id="rId32"/>
    <p:sldLayoutId id="2147483750" r:id="rId33"/>
    <p:sldLayoutId id="2147483765" r:id="rId34"/>
    <p:sldLayoutId id="2147483823" r:id="rId35"/>
    <p:sldLayoutId id="2147483809" r:id="rId36"/>
    <p:sldLayoutId id="2147483808" r:id="rId37"/>
    <p:sldLayoutId id="2147483824" r:id="rId38"/>
    <p:sldLayoutId id="2147483781" r:id="rId39"/>
    <p:sldLayoutId id="2147483825" r:id="rId40"/>
    <p:sldLayoutId id="2147483807" r:id="rId41"/>
    <p:sldLayoutId id="2147483838" r:id="rId42"/>
    <p:sldLayoutId id="2147483832" r:id="rId43"/>
    <p:sldLayoutId id="2147483830" r:id="rId44"/>
    <p:sldLayoutId id="2147483837" r:id="rId45"/>
    <p:sldLayoutId id="2147483831" r:id="rId46"/>
    <p:sldLayoutId id="2147483836" r:id="rId47"/>
    <p:sldLayoutId id="2147483833" r:id="rId48"/>
    <p:sldLayoutId id="2147483842" r:id="rId49"/>
    <p:sldLayoutId id="2147483841" r:id="rId50"/>
    <p:sldLayoutId id="2147483738" r:id="rId51"/>
    <p:sldLayoutId id="2147483739" r:id="rId52"/>
    <p:sldLayoutId id="2147483754" r:id="rId53"/>
    <p:sldLayoutId id="2147483755" r:id="rId54"/>
    <p:sldLayoutId id="2147483759" r:id="rId55"/>
    <p:sldLayoutId id="2147483753" r:id="rId56"/>
    <p:sldLayoutId id="2147483763" r:id="rId57"/>
    <p:sldLayoutId id="2147483762" r:id="rId58"/>
    <p:sldLayoutId id="2147483797" r:id="rId59"/>
    <p:sldLayoutId id="2147483827" r:id="rId6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1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C9A24-AE6D-49AF-AAC9-44025F87AB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EMS Omnibus Bill Implementation Update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785FE-DB04-4270-906F-A9C63114450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Dylan Ferguson</a:t>
            </a:r>
            <a:r>
              <a:rPr lang="en-US" dirty="0">
                <a:solidFill>
                  <a:schemeClr val="accent3"/>
                </a:solidFill>
              </a:rPr>
              <a:t>|</a:t>
            </a:r>
            <a:r>
              <a:rPr lang="en-US" dirty="0"/>
              <a:t> Executive Director</a:t>
            </a:r>
          </a:p>
        </p:txBody>
      </p:sp>
    </p:spTree>
    <p:extLst>
      <p:ext uri="{BB962C8B-B14F-4D97-AF65-F5344CB8AC3E}">
        <p14:creationId xmlns:p14="http://schemas.microsoft.com/office/powerpoint/2010/main" val="1930300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6A345-7035-6032-F3FB-D1A10221E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0F23FE-C7E8-2D00-2580-AEE5810D90E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This box will refer to the portion of the program passed into law</a:t>
            </a:r>
          </a:p>
          <a:p>
            <a:r>
              <a:rPr lang="en-US" dirty="0"/>
              <a:t>Line number refers to the line number of HF4738 the 5</a:t>
            </a:r>
            <a:r>
              <a:rPr lang="en-US" baseline="30000" dirty="0"/>
              <a:t>th</a:t>
            </a:r>
            <a:r>
              <a:rPr lang="en-US" dirty="0"/>
              <a:t> engrossment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F2065F-542C-3955-56E3-4392F10C0A8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Current progress and update related to the program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6713D9-1D6D-C11B-8245-88F00F9E8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8DD1-C477-482D-A126-3FBDD1778E48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7CD54C-A052-3624-324B-C70C69D57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861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75368-E05B-E5B1-1202-046D8BBF8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BLS Staffing Variance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A5AF4-6371-5F1A-7F4F-C74330B43EC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BLS Staffing Variance</a:t>
            </a:r>
          </a:p>
          <a:p>
            <a:pPr lvl="1"/>
            <a:r>
              <a:rPr lang="en-US" dirty="0"/>
              <a:t>Line 32.30</a:t>
            </a:r>
          </a:p>
          <a:p>
            <a:pPr lvl="1"/>
            <a:r>
              <a:rPr lang="en-US" dirty="0"/>
              <a:t>Allows BLS ambulance services to operate with 1 EMT and 1 Driver</a:t>
            </a:r>
          </a:p>
          <a:p>
            <a:pPr lvl="2"/>
            <a:r>
              <a:rPr lang="en-US" dirty="0"/>
              <a:t>CPR</a:t>
            </a:r>
          </a:p>
          <a:p>
            <a:pPr lvl="2"/>
            <a:r>
              <a:rPr lang="en-US" dirty="0"/>
              <a:t>Driver Training</a:t>
            </a:r>
          </a:p>
          <a:p>
            <a:pPr lvl="2"/>
            <a:r>
              <a:rPr lang="en-US" dirty="0"/>
              <a:t>Application to board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02F533-FB10-7884-6AF5-DAC70BE5825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8 Ambulance services have applied for this specific variance, with action taken at the July meeting of the EMSRB.</a:t>
            </a:r>
          </a:p>
          <a:p>
            <a:r>
              <a:rPr lang="en-US" dirty="0"/>
              <a:t>4 Individual driver applications submitted so far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D295F1-BE86-C7C2-BC82-E5FD537EC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8DD1-C477-482D-A126-3FBDD1778E48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6D6A8D-57AA-F305-473B-9105DE4C3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327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2563D-3BA7-4012-6984-3935D20AA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RN Staffing Configurations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770000-CB8F-058D-C133-3F9C0E0CB40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Registered Nurse Staffing</a:t>
            </a:r>
          </a:p>
          <a:p>
            <a:pPr lvl="1"/>
            <a:r>
              <a:rPr lang="en-US" dirty="0"/>
              <a:t>Creation of new pathways</a:t>
            </a:r>
          </a:p>
          <a:p>
            <a:pPr lvl="1"/>
            <a:r>
              <a:rPr lang="en-US" dirty="0"/>
              <a:t>RN/EMT’s no longer have to take a paramedic skills exam as the skills exam was retired</a:t>
            </a:r>
          </a:p>
          <a:p>
            <a:pPr lvl="1"/>
            <a:r>
              <a:rPr lang="en-US" dirty="0"/>
              <a:t>RN’s who have a Certified Emergency Nurse, or a Certified Flight Nurse Accreditation can operate on a ground ambulance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4FE1BC-6285-2B4C-6CD5-3FED6FB3DAB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New application types were created in our license management system</a:t>
            </a:r>
          </a:p>
          <a:p>
            <a:r>
              <a:rPr lang="en-US" dirty="0"/>
              <a:t>They went live of July 1, 2024</a:t>
            </a:r>
          </a:p>
          <a:p>
            <a:r>
              <a:rPr lang="en-US" dirty="0"/>
              <a:t>No pending applications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52407E-F5DB-758D-1596-562D7E9A1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8DD1-C477-482D-A126-3FBDD1778E48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7B234E-4E51-03C6-36DA-D97CC0717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869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2FA94-8441-EA5A-4E3F-A6A3854AB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Expanded Reinstatement Window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E75B2-2ECB-9213-DB31-8C4ABFB8E3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Line 39.1</a:t>
            </a:r>
          </a:p>
          <a:p>
            <a:r>
              <a:rPr lang="en-US" dirty="0"/>
              <a:t>Temporary 10-year option for EMT, AEMT, Paramedic, Community Paramedic</a:t>
            </a:r>
          </a:p>
          <a:p>
            <a:pPr lvl="1"/>
            <a:r>
              <a:rPr lang="en-US" dirty="0"/>
              <a:t>Refresher course</a:t>
            </a:r>
          </a:p>
          <a:p>
            <a:pPr lvl="1"/>
            <a:r>
              <a:rPr lang="en-US" dirty="0"/>
              <a:t>Medical Director approval</a:t>
            </a:r>
          </a:p>
          <a:p>
            <a:r>
              <a:rPr lang="en-US" dirty="0"/>
              <a:t>Expires December 31, 2025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FA227F-5CBC-C522-BCB4-1568D422069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Email with information sent to 21,969 qualifying individuals on July 2</a:t>
            </a:r>
            <a:r>
              <a:rPr lang="en-US" baseline="30000" dirty="0"/>
              <a:t>nd</a:t>
            </a:r>
            <a:endParaRPr lang="en-US" dirty="0"/>
          </a:p>
          <a:p>
            <a:r>
              <a:rPr lang="en-US" dirty="0"/>
              <a:t>11,015 opened the email</a:t>
            </a:r>
          </a:p>
          <a:p>
            <a:r>
              <a:rPr lang="en-US" dirty="0"/>
              <a:t>1 pending application, but fielding questions</a:t>
            </a:r>
          </a:p>
          <a:p>
            <a:r>
              <a:rPr lang="en-US" dirty="0"/>
              <a:t>Additional outreach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B32C09-57B4-0061-FF6C-883CC5736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8DD1-C477-482D-A126-3FBDD1778E48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2C17BB-A96B-6FDE-5EB5-12DAFBCCA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761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63F7C-BDBD-EAAE-5F4E-E8DEBD175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Aid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FCA83-F84D-5F8B-23C8-EC925F2F6B8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Line 43.1</a:t>
            </a:r>
          </a:p>
          <a:p>
            <a:r>
              <a:rPr lang="en-US" dirty="0"/>
              <a:t>$24,000,000 in aid</a:t>
            </a:r>
          </a:p>
          <a:p>
            <a:pPr lvl="1"/>
            <a:r>
              <a:rPr lang="en-US" dirty="0"/>
              <a:t>40% square mileage</a:t>
            </a:r>
          </a:p>
          <a:p>
            <a:pPr lvl="1"/>
            <a:r>
              <a:rPr lang="en-US" dirty="0"/>
              <a:t>40% EMS responses</a:t>
            </a:r>
          </a:p>
          <a:p>
            <a:pPr lvl="1"/>
            <a:r>
              <a:rPr lang="en-US" dirty="0"/>
              <a:t>20% Equal share</a:t>
            </a:r>
          </a:p>
          <a:p>
            <a:r>
              <a:rPr lang="en-US" dirty="0"/>
              <a:t>Exclusions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DD0CD3-D754-75D6-FA39-A84038950A0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Variety of estimates out there right now from different groups</a:t>
            </a:r>
          </a:p>
          <a:p>
            <a:r>
              <a:rPr lang="en-US" dirty="0"/>
              <a:t>Final projections not available until after application window closes</a:t>
            </a:r>
          </a:p>
          <a:p>
            <a:r>
              <a:rPr lang="en-US" dirty="0"/>
              <a:t>Applications due to be submitted 09/16/2024</a:t>
            </a:r>
          </a:p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5437B5-03E3-6AF0-29D2-8E57DA049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8DD1-C477-482D-A126-3FBDD1778E48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A6AB88-8D76-DAEE-717D-C05132820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735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4A858-517D-3023-531D-171DB5781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Pilot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C9FB4-135C-4BDE-3CF2-12FF20232BA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Line 15.29</a:t>
            </a:r>
          </a:p>
          <a:p>
            <a:r>
              <a:rPr lang="en-US" dirty="0"/>
              <a:t>$6,000,000 appropriation for sprint medic pilots in Ottertail/Grant and St. Louis counties.  </a:t>
            </a:r>
          </a:p>
          <a:p>
            <a:r>
              <a:rPr lang="en-US" dirty="0"/>
              <a:t>Funding good through June 30, 2027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C5F651-195A-F442-CBC7-96660D00579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Collaborative groups within each area developing operational plans.  EMSRB has met with both to offer technical assistance</a:t>
            </a:r>
          </a:p>
          <a:p>
            <a:r>
              <a:rPr lang="en-US" dirty="0"/>
              <a:t>Legislatively directed grant to the St. Louis and Ottertail County</a:t>
            </a:r>
          </a:p>
          <a:p>
            <a:r>
              <a:rPr lang="en-US" dirty="0"/>
              <a:t>Working on finalizing the grant application that the county will have to submit to EMSRB</a:t>
            </a:r>
          </a:p>
          <a:p>
            <a:r>
              <a:rPr lang="en-US" dirty="0"/>
              <a:t>Grant contracts will then be created and at that point the program(s) will be operational</a:t>
            </a:r>
          </a:p>
          <a:p>
            <a:r>
              <a:rPr lang="en-US" dirty="0"/>
              <a:t>May not go live at the same time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C312E7-0C47-8384-0798-B9F1DEE44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8DD1-C477-482D-A126-3FBDD1778E48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1D856A-8FCE-1D12-422B-66F029629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690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E8330-98E2-5742-6AA9-90CDAFBB9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2AB69-4CA0-F070-3709-7C29CAE1AD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Creation of Office of EMS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317F1B-5FC0-F720-DA59-55F34D8D02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Working with Small Agency Resource Team to ensure all needed accounting and back-end budgets are set up for transition</a:t>
            </a:r>
          </a:p>
          <a:p>
            <a:r>
              <a:rPr lang="en-US" dirty="0"/>
              <a:t>FY26-27 budget planning process</a:t>
            </a:r>
          </a:p>
          <a:p>
            <a:r>
              <a:rPr lang="en-US" dirty="0"/>
              <a:t>EMSRB continues to be on the job and working to ensure a smooth and orderly transition</a:t>
            </a:r>
          </a:p>
          <a:p>
            <a:r>
              <a:rPr lang="en-US" dirty="0"/>
              <a:t>EMS Advisory Council created on Office of Secretary of States page.  Accepting applications for 3 public members (one must be from out state)</a:t>
            </a:r>
          </a:p>
          <a:p>
            <a:r>
              <a:rPr lang="en-US" dirty="0"/>
              <a:t>Other positions are direct appointment positions that will likely be solicited in October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1C50B5-C5C2-69A4-6751-9B587067D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8DD1-C477-482D-A126-3FBDD1778E48}" type="datetime1">
              <a:rPr lang="en-US" smtClean="0"/>
              <a:t>7/24/2024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A294A2-64E3-142E-B94E-152DACD5E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140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b="1" dirty="0"/>
              <a:t>Dylan Ferguson</a:t>
            </a:r>
          </a:p>
          <a:p>
            <a:r>
              <a:rPr lang="en-US" sz="2800" i="1" dirty="0"/>
              <a:t>Dylan.Ferguson@state.mn.us</a:t>
            </a:r>
          </a:p>
          <a:p>
            <a:r>
              <a:rPr lang="en-US" sz="2800" dirty="0"/>
              <a:t>651-201-2806</a:t>
            </a:r>
          </a:p>
        </p:txBody>
      </p:sp>
    </p:spTree>
    <p:extLst>
      <p:ext uri="{BB962C8B-B14F-4D97-AF65-F5344CB8AC3E}">
        <p14:creationId xmlns:p14="http://schemas.microsoft.com/office/powerpoint/2010/main" val="242918816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.potx" id="{625C1D56-6B34-4279-BF87-2882DABD74E5}" vid="{A7433CDC-4FCF-4FDD-A636-4CD8040D0E8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2966C2BD65E54BBBE133EDCB429956" ma:contentTypeVersion="10" ma:contentTypeDescription="Create a new document." ma:contentTypeScope="" ma:versionID="33d1a0961915952dc07238586a75c5c7">
  <xsd:schema xmlns:xsd="http://www.w3.org/2001/XMLSchema" xmlns:xs="http://www.w3.org/2001/XMLSchema" xmlns:p="http://schemas.microsoft.com/office/2006/metadata/properties" xmlns:ns2="df1db236-f4ed-46d7-a734-34aadf213676" xmlns:ns3="df7176e6-ff46-46f8-8b8f-d830a43c7201" targetNamespace="http://schemas.microsoft.com/office/2006/metadata/properties" ma:root="true" ma:fieldsID="a2fe491fd08492e293ae4ddc50a34431" ns2:_="" ns3:_="">
    <xsd:import namespace="df1db236-f4ed-46d7-a734-34aadf213676"/>
    <xsd:import namespace="df7176e6-ff46-46f8-8b8f-d830a43c72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1db236-f4ed-46d7-a734-34aadf2136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7176e6-ff46-46f8-8b8f-d830a43c720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B23184B-A8E4-4490-B71F-C645029834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1db236-f4ed-46d7-a734-34aadf213676"/>
    <ds:schemaRef ds:uri="df7176e6-ff46-46f8-8b8f-d830a43c72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7F4349A-22F7-4A2D-8CA5-43DDCD6795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78B604-9059-4F1C-B8E2-C96A71A964D2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2022v1</Template>
  <TotalTime>100</TotalTime>
  <Words>475</Words>
  <Application>Microsoft Office PowerPoint</Application>
  <PresentationFormat>Widescreen</PresentationFormat>
  <Paragraphs>77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Minnesota</vt:lpstr>
      <vt:lpstr>EMS Omnibus Bill Implementation Update</vt:lpstr>
      <vt:lpstr>PowerPoint Presentation</vt:lpstr>
      <vt:lpstr>BLS Staffing Variance</vt:lpstr>
      <vt:lpstr>RN Staffing Configurations</vt:lpstr>
      <vt:lpstr>Expanded Reinstatement Window</vt:lpstr>
      <vt:lpstr>Emergency Aid</vt:lpstr>
      <vt:lpstr>Pilot Projects</vt:lpstr>
      <vt:lpstr>Structure</vt:lpstr>
      <vt:lpstr>Thank You!</vt:lpstr>
    </vt:vector>
  </TitlesOfParts>
  <Company>State of MN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EMS Omnibus Bill Implementation Update</dc:title>
  <dc:subject/>
  <dc:creator>Ferguson, Dylan (EMSRB)</dc:creator>
  <cp:keywords/>
  <dc:description/>
  <cp:lastModifiedBy>Ferguson, Dylan (EMSRB)</cp:lastModifiedBy>
  <cp:revision>1</cp:revision>
  <cp:lastPrinted>2017-03-14T16:27:36Z</cp:lastPrinted>
  <dcterms:created xsi:type="dcterms:W3CDTF">2024-07-02T15:13:51Z</dcterms:created>
  <dcterms:modified xsi:type="dcterms:W3CDTF">2024-07-24T13:50:45Z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version">
    <vt:lpwstr>2.0</vt:lpwstr>
  </property>
  <property fmtid="{D5CDD505-2E9C-101B-9397-08002B2CF9AE}" pid="3" name="ContentTypeId">
    <vt:lpwstr>0x010100832966C2BD65E54BBBE133EDCB429956</vt:lpwstr>
  </property>
</Properties>
</file>